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EA5ABB-5B26-4833-9F8F-27DE59802CF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234872B-ED17-4D65-9D9E-97A471B324AB}">
      <dgm:prSet phldrT="[Текст]"/>
      <dgm:spPr/>
      <dgm:t>
        <a:bodyPr/>
        <a:lstStyle/>
        <a:p>
          <a:r>
            <a:rPr lang="uk-UA" dirty="0" smtClean="0"/>
            <a:t>Лише 1із 8 може працювати з книгою</a:t>
          </a:r>
          <a:endParaRPr lang="uk-UA" dirty="0"/>
        </a:p>
      </dgm:t>
    </dgm:pt>
    <dgm:pt modelId="{F9A25380-364D-4C96-A77C-53B188C0595E}" type="parTrans" cxnId="{BE5D4BDF-19D2-4595-B2F5-B8FFE217ABDD}">
      <dgm:prSet/>
      <dgm:spPr/>
      <dgm:t>
        <a:bodyPr/>
        <a:lstStyle/>
        <a:p>
          <a:endParaRPr lang="uk-UA"/>
        </a:p>
      </dgm:t>
    </dgm:pt>
    <dgm:pt modelId="{0A8C6599-3C44-46B9-AFE4-B08EFCB3B3EB}" type="sibTrans" cxnId="{BE5D4BDF-19D2-4595-B2F5-B8FFE217ABDD}">
      <dgm:prSet/>
      <dgm:spPr/>
      <dgm:t>
        <a:bodyPr/>
        <a:lstStyle/>
        <a:p>
          <a:endParaRPr lang="uk-UA"/>
        </a:p>
      </dgm:t>
    </dgm:pt>
    <dgm:pt modelId="{B47767E5-C75D-4A2A-B227-A5744C0D4DD5}">
      <dgm:prSet phldrT="[Текст]"/>
      <dgm:spPr/>
      <dgm:t>
        <a:bodyPr/>
        <a:lstStyle/>
        <a:p>
          <a:r>
            <a:rPr lang="uk-UA" dirty="0" smtClean="0"/>
            <a:t>Інтернет-залежні</a:t>
          </a:r>
          <a:endParaRPr lang="uk-UA" dirty="0"/>
        </a:p>
      </dgm:t>
    </dgm:pt>
    <dgm:pt modelId="{E33A1ECF-00B8-4A22-A235-54797745D98E}" type="parTrans" cxnId="{6CC9797A-98C6-40E7-B3E4-A2F6FB082344}">
      <dgm:prSet/>
      <dgm:spPr/>
      <dgm:t>
        <a:bodyPr/>
        <a:lstStyle/>
        <a:p>
          <a:endParaRPr lang="uk-UA"/>
        </a:p>
      </dgm:t>
    </dgm:pt>
    <dgm:pt modelId="{854BC460-9A07-4376-9BC5-767F51A23126}" type="sibTrans" cxnId="{6CC9797A-98C6-40E7-B3E4-A2F6FB082344}">
      <dgm:prSet/>
      <dgm:spPr/>
      <dgm:t>
        <a:bodyPr/>
        <a:lstStyle/>
        <a:p>
          <a:endParaRPr lang="uk-UA"/>
        </a:p>
      </dgm:t>
    </dgm:pt>
    <dgm:pt modelId="{B00828AD-E7A3-4FAF-8571-FE09978EA116}">
      <dgm:prSet phldrT="[Текст]"/>
      <dgm:spPr/>
      <dgm:t>
        <a:bodyPr/>
        <a:lstStyle/>
        <a:p>
          <a:r>
            <a:rPr lang="uk-UA" dirty="0" smtClean="0"/>
            <a:t>Вивчення явищ з різних сторін</a:t>
          </a:r>
          <a:endParaRPr lang="uk-UA" dirty="0"/>
        </a:p>
      </dgm:t>
    </dgm:pt>
    <dgm:pt modelId="{3A707134-1C3F-4D93-884D-D852DC211864}" type="parTrans" cxnId="{845B5F15-3A34-4DEF-8354-CDB014949BF2}">
      <dgm:prSet/>
      <dgm:spPr/>
      <dgm:t>
        <a:bodyPr/>
        <a:lstStyle/>
        <a:p>
          <a:endParaRPr lang="uk-UA"/>
        </a:p>
      </dgm:t>
    </dgm:pt>
    <dgm:pt modelId="{04E14820-7060-4E57-A0E9-DAD4C89676C8}" type="sibTrans" cxnId="{845B5F15-3A34-4DEF-8354-CDB014949BF2}">
      <dgm:prSet/>
      <dgm:spPr/>
      <dgm:t>
        <a:bodyPr/>
        <a:lstStyle/>
        <a:p>
          <a:endParaRPr lang="uk-UA"/>
        </a:p>
      </dgm:t>
    </dgm:pt>
    <dgm:pt modelId="{F2E44E31-01C4-4FD3-844B-22FC1E2DAC8F}">
      <dgm:prSet phldrT="[Текст]"/>
      <dgm:spPr/>
      <dgm:t>
        <a:bodyPr/>
        <a:lstStyle/>
        <a:p>
          <a:r>
            <a:rPr lang="uk-UA" dirty="0" smtClean="0"/>
            <a:t>Швидко переключають увагу</a:t>
          </a:r>
          <a:endParaRPr lang="uk-UA" dirty="0"/>
        </a:p>
      </dgm:t>
    </dgm:pt>
    <dgm:pt modelId="{AC86B337-E2F2-4C9A-BDCF-2AFC1944C23C}" type="parTrans" cxnId="{1E87AB27-378A-440D-9916-70A0D7DDAA15}">
      <dgm:prSet/>
      <dgm:spPr/>
      <dgm:t>
        <a:bodyPr/>
        <a:lstStyle/>
        <a:p>
          <a:endParaRPr lang="uk-UA"/>
        </a:p>
      </dgm:t>
    </dgm:pt>
    <dgm:pt modelId="{A4118E3F-9C91-4C8B-A93F-582D1E2E8D23}" type="sibTrans" cxnId="{1E87AB27-378A-440D-9916-70A0D7DDAA15}">
      <dgm:prSet/>
      <dgm:spPr/>
      <dgm:t>
        <a:bodyPr/>
        <a:lstStyle/>
        <a:p>
          <a:endParaRPr lang="uk-UA"/>
        </a:p>
      </dgm:t>
    </dgm:pt>
    <dgm:pt modelId="{CC883DD4-94F3-45E7-BAB1-0A03A0302BE2}">
      <dgm:prSet phldrT="[Текст]"/>
      <dgm:spPr/>
      <dgm:t>
        <a:bodyPr/>
        <a:lstStyle/>
        <a:p>
          <a:r>
            <a:rPr lang="uk-UA" dirty="0" smtClean="0"/>
            <a:t>Візуали </a:t>
          </a:r>
          <a:endParaRPr lang="uk-UA" dirty="0"/>
        </a:p>
      </dgm:t>
    </dgm:pt>
    <dgm:pt modelId="{E523185F-D72F-4744-AAA2-6B386F48263E}" type="parTrans" cxnId="{95604F43-BE8E-4D76-B099-8552E2181D07}">
      <dgm:prSet/>
      <dgm:spPr/>
      <dgm:t>
        <a:bodyPr/>
        <a:lstStyle/>
        <a:p>
          <a:endParaRPr lang="uk-UA"/>
        </a:p>
      </dgm:t>
    </dgm:pt>
    <dgm:pt modelId="{E0E57E93-B2B6-4F3C-B9C7-59DF08300299}" type="sibTrans" cxnId="{95604F43-BE8E-4D76-B099-8552E2181D07}">
      <dgm:prSet/>
      <dgm:spPr/>
      <dgm:t>
        <a:bodyPr/>
        <a:lstStyle/>
        <a:p>
          <a:endParaRPr lang="uk-UA"/>
        </a:p>
      </dgm:t>
    </dgm:pt>
    <dgm:pt modelId="{30357CAC-7CCA-43CA-B7CA-45960A351DC0}" type="pres">
      <dgm:prSet presAssocID="{34EA5ABB-5B26-4833-9F8F-27DE59802C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2189275-29AF-4A7E-BFD1-DC5C90C88077}" type="pres">
      <dgm:prSet presAssocID="{8234872B-ED17-4D65-9D9E-97A471B324A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1B76CB-6C66-4A11-B0AC-DC72DEE6F6BF}" type="pres">
      <dgm:prSet presAssocID="{0A8C6599-3C44-46B9-AFE4-B08EFCB3B3EB}" presName="sibTrans" presStyleLbl="sibTrans2D1" presStyleIdx="0" presStyleCnt="5"/>
      <dgm:spPr/>
      <dgm:t>
        <a:bodyPr/>
        <a:lstStyle/>
        <a:p>
          <a:endParaRPr lang="uk-UA"/>
        </a:p>
      </dgm:t>
    </dgm:pt>
    <dgm:pt modelId="{7B2A187B-2B88-4063-9072-995B2D12629E}" type="pres">
      <dgm:prSet presAssocID="{0A8C6599-3C44-46B9-AFE4-B08EFCB3B3EB}" presName="connectorText" presStyleLbl="sibTrans2D1" presStyleIdx="0" presStyleCnt="5"/>
      <dgm:spPr/>
      <dgm:t>
        <a:bodyPr/>
        <a:lstStyle/>
        <a:p>
          <a:endParaRPr lang="uk-UA"/>
        </a:p>
      </dgm:t>
    </dgm:pt>
    <dgm:pt modelId="{D8F14DCE-390F-41E7-AE0A-F17B3B1B32B8}" type="pres">
      <dgm:prSet presAssocID="{B47767E5-C75D-4A2A-B227-A5744C0D4DD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175A32-2822-41C5-A73E-7421F7126BAC}" type="pres">
      <dgm:prSet presAssocID="{854BC460-9A07-4376-9BC5-767F51A23126}" presName="sibTrans" presStyleLbl="sibTrans2D1" presStyleIdx="1" presStyleCnt="5"/>
      <dgm:spPr/>
      <dgm:t>
        <a:bodyPr/>
        <a:lstStyle/>
        <a:p>
          <a:endParaRPr lang="uk-UA"/>
        </a:p>
      </dgm:t>
    </dgm:pt>
    <dgm:pt modelId="{F91C3F88-3459-4582-A78C-EB6CBE54F26A}" type="pres">
      <dgm:prSet presAssocID="{854BC460-9A07-4376-9BC5-767F51A23126}" presName="connectorText" presStyleLbl="sibTrans2D1" presStyleIdx="1" presStyleCnt="5"/>
      <dgm:spPr/>
      <dgm:t>
        <a:bodyPr/>
        <a:lstStyle/>
        <a:p>
          <a:endParaRPr lang="uk-UA"/>
        </a:p>
      </dgm:t>
    </dgm:pt>
    <dgm:pt modelId="{A0DDEDFB-3235-4634-AA9D-040640B9FB17}" type="pres">
      <dgm:prSet presAssocID="{B00828AD-E7A3-4FAF-8571-FE09978EA1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79C36F-0313-4E3E-B887-21ECF2FB18EF}" type="pres">
      <dgm:prSet presAssocID="{04E14820-7060-4E57-A0E9-DAD4C89676C8}" presName="sibTrans" presStyleLbl="sibTrans2D1" presStyleIdx="2" presStyleCnt="5"/>
      <dgm:spPr/>
      <dgm:t>
        <a:bodyPr/>
        <a:lstStyle/>
        <a:p>
          <a:endParaRPr lang="uk-UA"/>
        </a:p>
      </dgm:t>
    </dgm:pt>
    <dgm:pt modelId="{44B8D2E8-21E0-49D7-BC9E-F4F8D48B0D4A}" type="pres">
      <dgm:prSet presAssocID="{04E14820-7060-4E57-A0E9-DAD4C89676C8}" presName="connectorText" presStyleLbl="sibTrans2D1" presStyleIdx="2" presStyleCnt="5"/>
      <dgm:spPr/>
      <dgm:t>
        <a:bodyPr/>
        <a:lstStyle/>
        <a:p>
          <a:endParaRPr lang="uk-UA"/>
        </a:p>
      </dgm:t>
    </dgm:pt>
    <dgm:pt modelId="{01B0AFC4-2F12-4D1A-8254-BF9E241CADC3}" type="pres">
      <dgm:prSet presAssocID="{F2E44E31-01C4-4FD3-844B-22FC1E2DAC8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0225CC-4FCE-43EF-92DC-A589C0A0D6EA}" type="pres">
      <dgm:prSet presAssocID="{A4118E3F-9C91-4C8B-A93F-582D1E2E8D23}" presName="sibTrans" presStyleLbl="sibTrans2D1" presStyleIdx="3" presStyleCnt="5"/>
      <dgm:spPr/>
      <dgm:t>
        <a:bodyPr/>
        <a:lstStyle/>
        <a:p>
          <a:endParaRPr lang="uk-UA"/>
        </a:p>
      </dgm:t>
    </dgm:pt>
    <dgm:pt modelId="{34D23E4B-62C4-4F07-B873-B97088F7FA9D}" type="pres">
      <dgm:prSet presAssocID="{A4118E3F-9C91-4C8B-A93F-582D1E2E8D23}" presName="connectorText" presStyleLbl="sibTrans2D1" presStyleIdx="3" presStyleCnt="5"/>
      <dgm:spPr/>
      <dgm:t>
        <a:bodyPr/>
        <a:lstStyle/>
        <a:p>
          <a:endParaRPr lang="uk-UA"/>
        </a:p>
      </dgm:t>
    </dgm:pt>
    <dgm:pt modelId="{01069F65-48C5-4C37-B0D9-2D0704C12A44}" type="pres">
      <dgm:prSet presAssocID="{CC883DD4-94F3-45E7-BAB1-0A03A0302BE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B130D6-9EC9-486B-AC9B-5F85934267FD}" type="pres">
      <dgm:prSet presAssocID="{E0E57E93-B2B6-4F3C-B9C7-59DF08300299}" presName="sibTrans" presStyleLbl="sibTrans2D1" presStyleIdx="4" presStyleCnt="5"/>
      <dgm:spPr/>
      <dgm:t>
        <a:bodyPr/>
        <a:lstStyle/>
        <a:p>
          <a:endParaRPr lang="uk-UA"/>
        </a:p>
      </dgm:t>
    </dgm:pt>
    <dgm:pt modelId="{C59B6D2E-0789-443B-B5F7-A1769744CCC7}" type="pres">
      <dgm:prSet presAssocID="{E0E57E93-B2B6-4F3C-B9C7-59DF08300299}" presName="connectorText" presStyleLbl="sibTrans2D1" presStyleIdx="4" presStyleCnt="5"/>
      <dgm:spPr/>
      <dgm:t>
        <a:bodyPr/>
        <a:lstStyle/>
        <a:p>
          <a:endParaRPr lang="uk-UA"/>
        </a:p>
      </dgm:t>
    </dgm:pt>
  </dgm:ptLst>
  <dgm:cxnLst>
    <dgm:cxn modelId="{BE5D4BDF-19D2-4595-B2F5-B8FFE217ABDD}" srcId="{34EA5ABB-5B26-4833-9F8F-27DE59802CF9}" destId="{8234872B-ED17-4D65-9D9E-97A471B324AB}" srcOrd="0" destOrd="0" parTransId="{F9A25380-364D-4C96-A77C-53B188C0595E}" sibTransId="{0A8C6599-3C44-46B9-AFE4-B08EFCB3B3EB}"/>
    <dgm:cxn modelId="{52A09ECC-A139-4080-846A-961BBD3D4B14}" type="presOf" srcId="{854BC460-9A07-4376-9BC5-767F51A23126}" destId="{C6175A32-2822-41C5-A73E-7421F7126BAC}" srcOrd="0" destOrd="0" presId="urn:microsoft.com/office/officeart/2005/8/layout/cycle2"/>
    <dgm:cxn modelId="{05348BF0-A4C8-481A-986D-0A3C893252A7}" type="presOf" srcId="{A4118E3F-9C91-4C8B-A93F-582D1E2E8D23}" destId="{34D23E4B-62C4-4F07-B873-B97088F7FA9D}" srcOrd="1" destOrd="0" presId="urn:microsoft.com/office/officeart/2005/8/layout/cycle2"/>
    <dgm:cxn modelId="{C2FE7BE1-5615-4667-94E7-050429B01AE0}" type="presOf" srcId="{8234872B-ED17-4D65-9D9E-97A471B324AB}" destId="{62189275-29AF-4A7E-BFD1-DC5C90C88077}" srcOrd="0" destOrd="0" presId="urn:microsoft.com/office/officeart/2005/8/layout/cycle2"/>
    <dgm:cxn modelId="{95604F43-BE8E-4D76-B099-8552E2181D07}" srcId="{34EA5ABB-5B26-4833-9F8F-27DE59802CF9}" destId="{CC883DD4-94F3-45E7-BAB1-0A03A0302BE2}" srcOrd="4" destOrd="0" parTransId="{E523185F-D72F-4744-AAA2-6B386F48263E}" sibTransId="{E0E57E93-B2B6-4F3C-B9C7-59DF08300299}"/>
    <dgm:cxn modelId="{55129181-EC6E-48F1-95CB-16C887D92287}" type="presOf" srcId="{E0E57E93-B2B6-4F3C-B9C7-59DF08300299}" destId="{98B130D6-9EC9-486B-AC9B-5F85934267FD}" srcOrd="0" destOrd="0" presId="urn:microsoft.com/office/officeart/2005/8/layout/cycle2"/>
    <dgm:cxn modelId="{FFCBFC15-5E65-4581-9BF8-A6ED4B4E8BB8}" type="presOf" srcId="{34EA5ABB-5B26-4833-9F8F-27DE59802CF9}" destId="{30357CAC-7CCA-43CA-B7CA-45960A351DC0}" srcOrd="0" destOrd="0" presId="urn:microsoft.com/office/officeart/2005/8/layout/cycle2"/>
    <dgm:cxn modelId="{3C979814-EA82-4A5D-A1E0-DD7C21003F92}" type="presOf" srcId="{F2E44E31-01C4-4FD3-844B-22FC1E2DAC8F}" destId="{01B0AFC4-2F12-4D1A-8254-BF9E241CADC3}" srcOrd="0" destOrd="0" presId="urn:microsoft.com/office/officeart/2005/8/layout/cycle2"/>
    <dgm:cxn modelId="{501EBDDE-1243-457D-B00F-7FA5F052B709}" type="presOf" srcId="{E0E57E93-B2B6-4F3C-B9C7-59DF08300299}" destId="{C59B6D2E-0789-443B-B5F7-A1769744CCC7}" srcOrd="1" destOrd="0" presId="urn:microsoft.com/office/officeart/2005/8/layout/cycle2"/>
    <dgm:cxn modelId="{8C68E189-0D8D-4C02-AF77-F8F6CBA64340}" type="presOf" srcId="{0A8C6599-3C44-46B9-AFE4-B08EFCB3B3EB}" destId="{D81B76CB-6C66-4A11-B0AC-DC72DEE6F6BF}" srcOrd="0" destOrd="0" presId="urn:microsoft.com/office/officeart/2005/8/layout/cycle2"/>
    <dgm:cxn modelId="{9F52C0E5-787A-4DA2-B5B8-1A7206C27840}" type="presOf" srcId="{A4118E3F-9C91-4C8B-A93F-582D1E2E8D23}" destId="{C30225CC-4FCE-43EF-92DC-A589C0A0D6EA}" srcOrd="0" destOrd="0" presId="urn:microsoft.com/office/officeart/2005/8/layout/cycle2"/>
    <dgm:cxn modelId="{DC6EE653-E6E3-45F2-83FD-022F94343A19}" type="presOf" srcId="{0A8C6599-3C44-46B9-AFE4-B08EFCB3B3EB}" destId="{7B2A187B-2B88-4063-9072-995B2D12629E}" srcOrd="1" destOrd="0" presId="urn:microsoft.com/office/officeart/2005/8/layout/cycle2"/>
    <dgm:cxn modelId="{D19FC2CB-E5CB-4FCF-87EE-7AB9C3159D6A}" type="presOf" srcId="{B47767E5-C75D-4A2A-B227-A5744C0D4DD5}" destId="{D8F14DCE-390F-41E7-AE0A-F17B3B1B32B8}" srcOrd="0" destOrd="0" presId="urn:microsoft.com/office/officeart/2005/8/layout/cycle2"/>
    <dgm:cxn modelId="{0BF801F7-651F-4E2B-A992-D14D23A4304E}" type="presOf" srcId="{04E14820-7060-4E57-A0E9-DAD4C89676C8}" destId="{44B8D2E8-21E0-49D7-BC9E-F4F8D48B0D4A}" srcOrd="1" destOrd="0" presId="urn:microsoft.com/office/officeart/2005/8/layout/cycle2"/>
    <dgm:cxn modelId="{6CC9797A-98C6-40E7-B3E4-A2F6FB082344}" srcId="{34EA5ABB-5B26-4833-9F8F-27DE59802CF9}" destId="{B47767E5-C75D-4A2A-B227-A5744C0D4DD5}" srcOrd="1" destOrd="0" parTransId="{E33A1ECF-00B8-4A22-A235-54797745D98E}" sibTransId="{854BC460-9A07-4376-9BC5-767F51A23126}"/>
    <dgm:cxn modelId="{4C2CFDC9-C13C-44F9-845E-8A4B11958D8A}" type="presOf" srcId="{CC883DD4-94F3-45E7-BAB1-0A03A0302BE2}" destId="{01069F65-48C5-4C37-B0D9-2D0704C12A44}" srcOrd="0" destOrd="0" presId="urn:microsoft.com/office/officeart/2005/8/layout/cycle2"/>
    <dgm:cxn modelId="{76D37068-DB91-477A-B83F-1BAAF4D63375}" type="presOf" srcId="{B00828AD-E7A3-4FAF-8571-FE09978EA116}" destId="{A0DDEDFB-3235-4634-AA9D-040640B9FB17}" srcOrd="0" destOrd="0" presId="urn:microsoft.com/office/officeart/2005/8/layout/cycle2"/>
    <dgm:cxn modelId="{1E87AB27-378A-440D-9916-70A0D7DDAA15}" srcId="{34EA5ABB-5B26-4833-9F8F-27DE59802CF9}" destId="{F2E44E31-01C4-4FD3-844B-22FC1E2DAC8F}" srcOrd="3" destOrd="0" parTransId="{AC86B337-E2F2-4C9A-BDCF-2AFC1944C23C}" sibTransId="{A4118E3F-9C91-4C8B-A93F-582D1E2E8D23}"/>
    <dgm:cxn modelId="{4A458799-FD2D-41B9-8E61-B543BA723F56}" type="presOf" srcId="{04E14820-7060-4E57-A0E9-DAD4C89676C8}" destId="{F979C36F-0313-4E3E-B887-21ECF2FB18EF}" srcOrd="0" destOrd="0" presId="urn:microsoft.com/office/officeart/2005/8/layout/cycle2"/>
    <dgm:cxn modelId="{845B5F15-3A34-4DEF-8354-CDB014949BF2}" srcId="{34EA5ABB-5B26-4833-9F8F-27DE59802CF9}" destId="{B00828AD-E7A3-4FAF-8571-FE09978EA116}" srcOrd="2" destOrd="0" parTransId="{3A707134-1C3F-4D93-884D-D852DC211864}" sibTransId="{04E14820-7060-4E57-A0E9-DAD4C89676C8}"/>
    <dgm:cxn modelId="{1796A2FB-B140-4A70-8534-823D3A85D1D5}" type="presOf" srcId="{854BC460-9A07-4376-9BC5-767F51A23126}" destId="{F91C3F88-3459-4582-A78C-EB6CBE54F26A}" srcOrd="1" destOrd="0" presId="urn:microsoft.com/office/officeart/2005/8/layout/cycle2"/>
    <dgm:cxn modelId="{5424DB26-1123-4C4E-AE08-C64CFD0348C8}" type="presParOf" srcId="{30357CAC-7CCA-43CA-B7CA-45960A351DC0}" destId="{62189275-29AF-4A7E-BFD1-DC5C90C88077}" srcOrd="0" destOrd="0" presId="urn:microsoft.com/office/officeart/2005/8/layout/cycle2"/>
    <dgm:cxn modelId="{48C621C7-235C-4554-AE00-4372DB759E37}" type="presParOf" srcId="{30357CAC-7CCA-43CA-B7CA-45960A351DC0}" destId="{D81B76CB-6C66-4A11-B0AC-DC72DEE6F6BF}" srcOrd="1" destOrd="0" presId="urn:microsoft.com/office/officeart/2005/8/layout/cycle2"/>
    <dgm:cxn modelId="{68BE80E3-F997-4056-97D3-A5FDB28B51EB}" type="presParOf" srcId="{D81B76CB-6C66-4A11-B0AC-DC72DEE6F6BF}" destId="{7B2A187B-2B88-4063-9072-995B2D12629E}" srcOrd="0" destOrd="0" presId="urn:microsoft.com/office/officeart/2005/8/layout/cycle2"/>
    <dgm:cxn modelId="{EA5DFB63-1FC5-4BD7-A549-76ABA7F193A2}" type="presParOf" srcId="{30357CAC-7CCA-43CA-B7CA-45960A351DC0}" destId="{D8F14DCE-390F-41E7-AE0A-F17B3B1B32B8}" srcOrd="2" destOrd="0" presId="urn:microsoft.com/office/officeart/2005/8/layout/cycle2"/>
    <dgm:cxn modelId="{1D55D66B-0899-44CE-9B0C-490F60E81032}" type="presParOf" srcId="{30357CAC-7CCA-43CA-B7CA-45960A351DC0}" destId="{C6175A32-2822-41C5-A73E-7421F7126BAC}" srcOrd="3" destOrd="0" presId="urn:microsoft.com/office/officeart/2005/8/layout/cycle2"/>
    <dgm:cxn modelId="{65E10AC6-7A7B-41E2-A62B-682FDAFCF0D0}" type="presParOf" srcId="{C6175A32-2822-41C5-A73E-7421F7126BAC}" destId="{F91C3F88-3459-4582-A78C-EB6CBE54F26A}" srcOrd="0" destOrd="0" presId="urn:microsoft.com/office/officeart/2005/8/layout/cycle2"/>
    <dgm:cxn modelId="{F46B2B7D-43AB-4642-9E34-181E5665E5CA}" type="presParOf" srcId="{30357CAC-7CCA-43CA-B7CA-45960A351DC0}" destId="{A0DDEDFB-3235-4634-AA9D-040640B9FB17}" srcOrd="4" destOrd="0" presId="urn:microsoft.com/office/officeart/2005/8/layout/cycle2"/>
    <dgm:cxn modelId="{2244C7F4-70DE-4063-AC9B-436A05E4D3B6}" type="presParOf" srcId="{30357CAC-7CCA-43CA-B7CA-45960A351DC0}" destId="{F979C36F-0313-4E3E-B887-21ECF2FB18EF}" srcOrd="5" destOrd="0" presId="urn:microsoft.com/office/officeart/2005/8/layout/cycle2"/>
    <dgm:cxn modelId="{09B46FC6-219D-4487-A0AD-EADC9BAB21C0}" type="presParOf" srcId="{F979C36F-0313-4E3E-B887-21ECF2FB18EF}" destId="{44B8D2E8-21E0-49D7-BC9E-F4F8D48B0D4A}" srcOrd="0" destOrd="0" presId="urn:microsoft.com/office/officeart/2005/8/layout/cycle2"/>
    <dgm:cxn modelId="{8FB28F82-DE91-4691-922D-CE1F57A7DCDC}" type="presParOf" srcId="{30357CAC-7CCA-43CA-B7CA-45960A351DC0}" destId="{01B0AFC4-2F12-4D1A-8254-BF9E241CADC3}" srcOrd="6" destOrd="0" presId="urn:microsoft.com/office/officeart/2005/8/layout/cycle2"/>
    <dgm:cxn modelId="{B747841B-45B8-4D89-A3B0-FBFD2E42F7E1}" type="presParOf" srcId="{30357CAC-7CCA-43CA-B7CA-45960A351DC0}" destId="{C30225CC-4FCE-43EF-92DC-A589C0A0D6EA}" srcOrd="7" destOrd="0" presId="urn:microsoft.com/office/officeart/2005/8/layout/cycle2"/>
    <dgm:cxn modelId="{23DF98D1-D307-41E3-AB85-48D0EBF7EAE9}" type="presParOf" srcId="{C30225CC-4FCE-43EF-92DC-A589C0A0D6EA}" destId="{34D23E4B-62C4-4F07-B873-B97088F7FA9D}" srcOrd="0" destOrd="0" presId="urn:microsoft.com/office/officeart/2005/8/layout/cycle2"/>
    <dgm:cxn modelId="{9DEFBBE5-6E8A-4774-B201-464A5214C889}" type="presParOf" srcId="{30357CAC-7CCA-43CA-B7CA-45960A351DC0}" destId="{01069F65-48C5-4C37-B0D9-2D0704C12A44}" srcOrd="8" destOrd="0" presId="urn:microsoft.com/office/officeart/2005/8/layout/cycle2"/>
    <dgm:cxn modelId="{33AECDF5-4FA3-4EE2-8B95-D31F7E7AA6DA}" type="presParOf" srcId="{30357CAC-7CCA-43CA-B7CA-45960A351DC0}" destId="{98B130D6-9EC9-486B-AC9B-5F85934267FD}" srcOrd="9" destOrd="0" presId="urn:microsoft.com/office/officeart/2005/8/layout/cycle2"/>
    <dgm:cxn modelId="{4345D617-4140-47D2-BDD0-3B14B3B419A2}" type="presParOf" srcId="{98B130D6-9EC9-486B-AC9B-5F85934267FD}" destId="{C59B6D2E-0789-443B-B5F7-A1769744CC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37307C-DD1E-45E3-8DB5-64DED08F36D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5304F5D-66F3-49A7-B440-852CD78BF348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Використання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сучасних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інформаційних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технологій</a:t>
          </a:r>
          <a:r>
            <a:rPr lang="ru-RU" b="1" dirty="0" smtClean="0">
              <a:solidFill>
                <a:schemeClr val="tx1"/>
              </a:solidFill>
            </a:rPr>
            <a:t> для </a:t>
          </a:r>
          <a:r>
            <a:rPr lang="ru-RU" b="1" dirty="0" err="1" smtClean="0">
              <a:solidFill>
                <a:schemeClr val="tx1"/>
              </a:solidFill>
            </a:rPr>
            <a:t>підвищення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ефективності</a:t>
          </a:r>
          <a:r>
            <a:rPr lang="ru-RU" b="1" dirty="0" smtClean="0">
              <a:solidFill>
                <a:schemeClr val="tx1"/>
              </a:solidFill>
            </a:rPr>
            <a:t> та </a:t>
          </a:r>
          <a:r>
            <a:rPr lang="ru-RU" b="1" dirty="0" err="1" smtClean="0">
              <a:solidFill>
                <a:schemeClr val="tx1"/>
              </a:solidFill>
            </a:rPr>
            <a:t>якості</a:t>
          </a:r>
          <a:r>
            <a:rPr lang="ru-RU" b="1" dirty="0" smtClean="0">
              <a:solidFill>
                <a:schemeClr val="tx1"/>
              </a:solidFill>
            </a:rPr>
            <a:t> уроку </a:t>
          </a:r>
          <a:r>
            <a:rPr lang="ru-RU" b="1" dirty="0" err="1" smtClean="0">
              <a:solidFill>
                <a:schemeClr val="tx1"/>
              </a:solidFill>
            </a:rPr>
            <a:t>хімії</a:t>
          </a:r>
          <a:endParaRPr lang="uk-UA" b="1" dirty="0">
            <a:solidFill>
              <a:schemeClr val="tx1"/>
            </a:solidFill>
          </a:endParaRPr>
        </a:p>
      </dgm:t>
    </dgm:pt>
    <dgm:pt modelId="{793B4502-A8F0-4807-AF21-598832F6FC87}" type="parTrans" cxnId="{1DF7F770-FBFE-4F77-B4AE-9A68F697ED43}">
      <dgm:prSet/>
      <dgm:spPr/>
      <dgm:t>
        <a:bodyPr/>
        <a:lstStyle/>
        <a:p>
          <a:endParaRPr lang="uk-UA"/>
        </a:p>
      </dgm:t>
    </dgm:pt>
    <dgm:pt modelId="{6F5B6E1E-4BDB-4BC8-ADB5-EC68A086F861}" type="sibTrans" cxnId="{1DF7F770-FBFE-4F77-B4AE-9A68F697ED43}">
      <dgm:prSet/>
      <dgm:spPr/>
      <dgm:t>
        <a:bodyPr/>
        <a:lstStyle/>
        <a:p>
          <a:endParaRPr lang="uk-UA"/>
        </a:p>
      </dgm:t>
    </dgm:pt>
    <dgm:pt modelId="{4D37B2B4-5704-47B2-89F4-E1FDAF7C5F58}">
      <dgm:prSet phldrT="[Текст]"/>
      <dgm:spPr/>
      <dgm:t>
        <a:bodyPr/>
        <a:lstStyle/>
        <a:p>
          <a:r>
            <a:rPr lang="uk-UA" dirty="0" smtClean="0"/>
            <a:t>Традиційні методи навчання</a:t>
          </a:r>
          <a:endParaRPr lang="uk-UA" dirty="0"/>
        </a:p>
      </dgm:t>
    </dgm:pt>
    <dgm:pt modelId="{4A02C995-FCC8-4701-8202-A7D3A5D29FBF}" type="parTrans" cxnId="{5E0ADA2B-FEDE-4B73-A5DB-C2BDE932DE7E}">
      <dgm:prSet/>
      <dgm:spPr/>
      <dgm:t>
        <a:bodyPr/>
        <a:lstStyle/>
        <a:p>
          <a:endParaRPr lang="uk-UA"/>
        </a:p>
      </dgm:t>
    </dgm:pt>
    <dgm:pt modelId="{594B59A2-C38B-4D09-AB7A-4523177EA0C0}" type="sibTrans" cxnId="{5E0ADA2B-FEDE-4B73-A5DB-C2BDE932DE7E}">
      <dgm:prSet/>
      <dgm:spPr/>
      <dgm:t>
        <a:bodyPr/>
        <a:lstStyle/>
        <a:p>
          <a:endParaRPr lang="uk-UA"/>
        </a:p>
      </dgm:t>
    </dgm:pt>
    <dgm:pt modelId="{5EBCB0BB-E9F5-495A-8C13-45E6BA6490B3}">
      <dgm:prSet phldrT="[Текст]"/>
      <dgm:spPr/>
      <dgm:t>
        <a:bodyPr/>
        <a:lstStyle/>
        <a:p>
          <a:r>
            <a:rPr lang="uk-UA" dirty="0" smtClean="0"/>
            <a:t>Сучасні інформаційні методи навчання</a:t>
          </a:r>
          <a:endParaRPr lang="uk-UA" dirty="0"/>
        </a:p>
      </dgm:t>
    </dgm:pt>
    <dgm:pt modelId="{C2D75DF5-E0B7-434E-9196-DAFFECEFA4F3}" type="parTrans" cxnId="{41F90AAF-BDDD-4D68-B6AE-3A22939FACC2}">
      <dgm:prSet/>
      <dgm:spPr/>
      <dgm:t>
        <a:bodyPr/>
        <a:lstStyle/>
        <a:p>
          <a:endParaRPr lang="uk-UA"/>
        </a:p>
      </dgm:t>
    </dgm:pt>
    <dgm:pt modelId="{82E957AF-30F0-4A99-834B-BCB8940ECFA6}" type="sibTrans" cxnId="{41F90AAF-BDDD-4D68-B6AE-3A22939FACC2}">
      <dgm:prSet/>
      <dgm:spPr/>
      <dgm:t>
        <a:bodyPr/>
        <a:lstStyle/>
        <a:p>
          <a:endParaRPr lang="uk-UA"/>
        </a:p>
      </dgm:t>
    </dgm:pt>
    <dgm:pt modelId="{D2BD6DB6-2805-4827-8916-580AE443E477}">
      <dgm:prSet/>
      <dgm:spPr/>
      <dgm:t>
        <a:bodyPr/>
        <a:lstStyle/>
        <a:p>
          <a:r>
            <a:rPr lang="uk-UA" dirty="0" smtClean="0"/>
            <a:t>Технологія «Принеси свій </a:t>
          </a:r>
          <a:r>
            <a:rPr lang="uk-UA" dirty="0" err="1" smtClean="0"/>
            <a:t>гаджет</a:t>
          </a:r>
          <a:r>
            <a:rPr lang="uk-UA" dirty="0" smtClean="0"/>
            <a:t>»</a:t>
          </a:r>
          <a:endParaRPr lang="uk-UA" dirty="0"/>
        </a:p>
      </dgm:t>
    </dgm:pt>
    <dgm:pt modelId="{64BC9138-D51B-479B-8F7F-E3864109E7E0}" type="parTrans" cxnId="{AF8D0838-EDC6-4D3C-AB6D-C7A666D91E9E}">
      <dgm:prSet/>
      <dgm:spPr/>
      <dgm:t>
        <a:bodyPr/>
        <a:lstStyle/>
        <a:p>
          <a:endParaRPr lang="uk-UA"/>
        </a:p>
      </dgm:t>
    </dgm:pt>
    <dgm:pt modelId="{2D6FEC6B-FFDE-420F-BB7B-F3BF894CE38E}" type="sibTrans" cxnId="{AF8D0838-EDC6-4D3C-AB6D-C7A666D91E9E}">
      <dgm:prSet/>
      <dgm:spPr/>
      <dgm:t>
        <a:bodyPr/>
        <a:lstStyle/>
        <a:p>
          <a:endParaRPr lang="uk-UA"/>
        </a:p>
      </dgm:t>
    </dgm:pt>
    <dgm:pt modelId="{6A1B4614-E15B-40C3-B989-800B84397BB7}" type="pres">
      <dgm:prSet presAssocID="{A437307C-DD1E-45E3-8DB5-64DED08F36D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54DFAE6D-EAF3-43F6-8D5F-11323EE9CAA4}" type="pres">
      <dgm:prSet presAssocID="{E5304F5D-66F3-49A7-B440-852CD78BF348}" presName="hierRoot1" presStyleCnt="0"/>
      <dgm:spPr/>
    </dgm:pt>
    <dgm:pt modelId="{5D8CB763-64F4-4398-9D6B-CC715A4B0A15}" type="pres">
      <dgm:prSet presAssocID="{E5304F5D-66F3-49A7-B440-852CD78BF348}" presName="composite" presStyleCnt="0"/>
      <dgm:spPr/>
    </dgm:pt>
    <dgm:pt modelId="{ECF7F11F-0AB9-4F63-A5A3-ED2FDC0ED37B}" type="pres">
      <dgm:prSet presAssocID="{E5304F5D-66F3-49A7-B440-852CD78BF348}" presName="background" presStyleLbl="node0" presStyleIdx="0" presStyleCnt="1"/>
      <dgm:spPr/>
    </dgm:pt>
    <dgm:pt modelId="{A8FBF989-195C-4A7C-B18D-745810BD458E}" type="pres">
      <dgm:prSet presAssocID="{E5304F5D-66F3-49A7-B440-852CD78BF34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1A9D4B7-CC4B-4FD2-BFE2-2B0168D4DF20}" type="pres">
      <dgm:prSet presAssocID="{E5304F5D-66F3-49A7-B440-852CD78BF348}" presName="hierChild2" presStyleCnt="0"/>
      <dgm:spPr/>
    </dgm:pt>
    <dgm:pt modelId="{07CD98B0-13E3-4F46-9394-AAABF9C8DA3F}" type="pres">
      <dgm:prSet presAssocID="{4A02C995-FCC8-4701-8202-A7D3A5D29FBF}" presName="Name10" presStyleLbl="parChTrans1D2" presStyleIdx="0" presStyleCnt="3"/>
      <dgm:spPr/>
      <dgm:t>
        <a:bodyPr/>
        <a:lstStyle/>
        <a:p>
          <a:endParaRPr lang="uk-UA"/>
        </a:p>
      </dgm:t>
    </dgm:pt>
    <dgm:pt modelId="{82056748-87F2-42C7-BA1F-41172FCC9254}" type="pres">
      <dgm:prSet presAssocID="{4D37B2B4-5704-47B2-89F4-E1FDAF7C5F58}" presName="hierRoot2" presStyleCnt="0"/>
      <dgm:spPr/>
    </dgm:pt>
    <dgm:pt modelId="{BFA4B025-C6C1-45F2-B88D-DAFA007D0C31}" type="pres">
      <dgm:prSet presAssocID="{4D37B2B4-5704-47B2-89F4-E1FDAF7C5F58}" presName="composite2" presStyleCnt="0"/>
      <dgm:spPr/>
    </dgm:pt>
    <dgm:pt modelId="{B6F5567B-9235-4AEC-8ECD-825F5FA3D3EE}" type="pres">
      <dgm:prSet presAssocID="{4D37B2B4-5704-47B2-89F4-E1FDAF7C5F58}" presName="background2" presStyleLbl="node2" presStyleIdx="0" presStyleCnt="3"/>
      <dgm:spPr/>
    </dgm:pt>
    <dgm:pt modelId="{0765497B-D7B2-4B5F-9059-0F9EE353E3F3}" type="pres">
      <dgm:prSet presAssocID="{4D37B2B4-5704-47B2-89F4-E1FDAF7C5F5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416AB5E-B9FC-434F-836E-4D6EC6DECA05}" type="pres">
      <dgm:prSet presAssocID="{4D37B2B4-5704-47B2-89F4-E1FDAF7C5F58}" presName="hierChild3" presStyleCnt="0"/>
      <dgm:spPr/>
    </dgm:pt>
    <dgm:pt modelId="{809BC5EE-773F-45C1-B924-112726D83B34}" type="pres">
      <dgm:prSet presAssocID="{C2D75DF5-E0B7-434E-9196-DAFFECEFA4F3}" presName="Name10" presStyleLbl="parChTrans1D2" presStyleIdx="1" presStyleCnt="3"/>
      <dgm:spPr/>
      <dgm:t>
        <a:bodyPr/>
        <a:lstStyle/>
        <a:p>
          <a:endParaRPr lang="uk-UA"/>
        </a:p>
      </dgm:t>
    </dgm:pt>
    <dgm:pt modelId="{24EBCFAC-A6CC-4B94-B04D-39989D6CB312}" type="pres">
      <dgm:prSet presAssocID="{5EBCB0BB-E9F5-495A-8C13-45E6BA6490B3}" presName="hierRoot2" presStyleCnt="0"/>
      <dgm:spPr/>
    </dgm:pt>
    <dgm:pt modelId="{AB05A645-11CA-437D-858D-0CD7BFEE2001}" type="pres">
      <dgm:prSet presAssocID="{5EBCB0BB-E9F5-495A-8C13-45E6BA6490B3}" presName="composite2" presStyleCnt="0"/>
      <dgm:spPr/>
    </dgm:pt>
    <dgm:pt modelId="{A5DF45E1-3EB5-4493-8092-FE8AB3A3025F}" type="pres">
      <dgm:prSet presAssocID="{5EBCB0BB-E9F5-495A-8C13-45E6BA6490B3}" presName="background2" presStyleLbl="node2" presStyleIdx="1" presStyleCnt="3"/>
      <dgm:spPr/>
    </dgm:pt>
    <dgm:pt modelId="{E0122560-5631-441B-81E8-779B3FD392E2}" type="pres">
      <dgm:prSet presAssocID="{5EBCB0BB-E9F5-495A-8C13-45E6BA6490B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71FC5D8-FD84-4310-ACE3-73FB086E1676}" type="pres">
      <dgm:prSet presAssocID="{5EBCB0BB-E9F5-495A-8C13-45E6BA6490B3}" presName="hierChild3" presStyleCnt="0"/>
      <dgm:spPr/>
    </dgm:pt>
    <dgm:pt modelId="{15D61AF4-6354-4977-8656-E6F3676F86A2}" type="pres">
      <dgm:prSet presAssocID="{64BC9138-D51B-479B-8F7F-E3864109E7E0}" presName="Name10" presStyleLbl="parChTrans1D2" presStyleIdx="2" presStyleCnt="3"/>
      <dgm:spPr/>
      <dgm:t>
        <a:bodyPr/>
        <a:lstStyle/>
        <a:p>
          <a:endParaRPr lang="uk-UA"/>
        </a:p>
      </dgm:t>
    </dgm:pt>
    <dgm:pt modelId="{824DBBAB-24EF-4B8B-999F-8CF9730C79FD}" type="pres">
      <dgm:prSet presAssocID="{D2BD6DB6-2805-4827-8916-580AE443E477}" presName="hierRoot2" presStyleCnt="0"/>
      <dgm:spPr/>
    </dgm:pt>
    <dgm:pt modelId="{0B1A8529-6FEA-4BA9-B77E-D7FC93309A3D}" type="pres">
      <dgm:prSet presAssocID="{D2BD6DB6-2805-4827-8916-580AE443E477}" presName="composite2" presStyleCnt="0"/>
      <dgm:spPr/>
    </dgm:pt>
    <dgm:pt modelId="{9B1CC7A7-F7F0-42E8-850B-8007DEE90085}" type="pres">
      <dgm:prSet presAssocID="{D2BD6DB6-2805-4827-8916-580AE443E477}" presName="background2" presStyleLbl="node2" presStyleIdx="2" presStyleCnt="3"/>
      <dgm:spPr/>
    </dgm:pt>
    <dgm:pt modelId="{207A45B0-B42D-455D-8211-DEE401ADB605}" type="pres">
      <dgm:prSet presAssocID="{D2BD6DB6-2805-4827-8916-580AE443E47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562A2F6-0631-41F1-B7A5-A4320E500B63}" type="pres">
      <dgm:prSet presAssocID="{D2BD6DB6-2805-4827-8916-580AE443E477}" presName="hierChild3" presStyleCnt="0"/>
      <dgm:spPr/>
    </dgm:pt>
  </dgm:ptLst>
  <dgm:cxnLst>
    <dgm:cxn modelId="{967A248D-FE93-4C64-95DB-0662BEFE5B67}" type="presOf" srcId="{64BC9138-D51B-479B-8F7F-E3864109E7E0}" destId="{15D61AF4-6354-4977-8656-E6F3676F86A2}" srcOrd="0" destOrd="0" presId="urn:microsoft.com/office/officeart/2005/8/layout/hierarchy1"/>
    <dgm:cxn modelId="{F9814B7E-CFFA-43E8-8ABB-60E4F7192A99}" type="presOf" srcId="{E5304F5D-66F3-49A7-B440-852CD78BF348}" destId="{A8FBF989-195C-4A7C-B18D-745810BD458E}" srcOrd="0" destOrd="0" presId="urn:microsoft.com/office/officeart/2005/8/layout/hierarchy1"/>
    <dgm:cxn modelId="{23939C8F-9D16-4695-9BC3-F7F3F74A4E6D}" type="presOf" srcId="{4D37B2B4-5704-47B2-89F4-E1FDAF7C5F58}" destId="{0765497B-D7B2-4B5F-9059-0F9EE353E3F3}" srcOrd="0" destOrd="0" presId="urn:microsoft.com/office/officeart/2005/8/layout/hierarchy1"/>
    <dgm:cxn modelId="{5E0ADA2B-FEDE-4B73-A5DB-C2BDE932DE7E}" srcId="{E5304F5D-66F3-49A7-B440-852CD78BF348}" destId="{4D37B2B4-5704-47B2-89F4-E1FDAF7C5F58}" srcOrd="0" destOrd="0" parTransId="{4A02C995-FCC8-4701-8202-A7D3A5D29FBF}" sibTransId="{594B59A2-C38B-4D09-AB7A-4523177EA0C0}"/>
    <dgm:cxn modelId="{AF8D0838-EDC6-4D3C-AB6D-C7A666D91E9E}" srcId="{E5304F5D-66F3-49A7-B440-852CD78BF348}" destId="{D2BD6DB6-2805-4827-8916-580AE443E477}" srcOrd="2" destOrd="0" parTransId="{64BC9138-D51B-479B-8F7F-E3864109E7E0}" sibTransId="{2D6FEC6B-FFDE-420F-BB7B-F3BF894CE38E}"/>
    <dgm:cxn modelId="{0DD22C3F-7B9D-4766-B541-A903C93AA2E4}" type="presOf" srcId="{5EBCB0BB-E9F5-495A-8C13-45E6BA6490B3}" destId="{E0122560-5631-441B-81E8-779B3FD392E2}" srcOrd="0" destOrd="0" presId="urn:microsoft.com/office/officeart/2005/8/layout/hierarchy1"/>
    <dgm:cxn modelId="{9E0B0534-53B6-40DD-A871-DEC428D84859}" type="presOf" srcId="{C2D75DF5-E0B7-434E-9196-DAFFECEFA4F3}" destId="{809BC5EE-773F-45C1-B924-112726D83B34}" srcOrd="0" destOrd="0" presId="urn:microsoft.com/office/officeart/2005/8/layout/hierarchy1"/>
    <dgm:cxn modelId="{3DB0EF20-BFE1-42C9-BB6F-62107EB51AE4}" type="presOf" srcId="{A437307C-DD1E-45E3-8DB5-64DED08F36D2}" destId="{6A1B4614-E15B-40C3-B989-800B84397BB7}" srcOrd="0" destOrd="0" presId="urn:microsoft.com/office/officeart/2005/8/layout/hierarchy1"/>
    <dgm:cxn modelId="{41F90AAF-BDDD-4D68-B6AE-3A22939FACC2}" srcId="{E5304F5D-66F3-49A7-B440-852CD78BF348}" destId="{5EBCB0BB-E9F5-495A-8C13-45E6BA6490B3}" srcOrd="1" destOrd="0" parTransId="{C2D75DF5-E0B7-434E-9196-DAFFECEFA4F3}" sibTransId="{82E957AF-30F0-4A99-834B-BCB8940ECFA6}"/>
    <dgm:cxn modelId="{1DF7F770-FBFE-4F77-B4AE-9A68F697ED43}" srcId="{A437307C-DD1E-45E3-8DB5-64DED08F36D2}" destId="{E5304F5D-66F3-49A7-B440-852CD78BF348}" srcOrd="0" destOrd="0" parTransId="{793B4502-A8F0-4807-AF21-598832F6FC87}" sibTransId="{6F5B6E1E-4BDB-4BC8-ADB5-EC68A086F861}"/>
    <dgm:cxn modelId="{A63A316C-B7CA-452A-8881-FE197F5AB638}" type="presOf" srcId="{4A02C995-FCC8-4701-8202-A7D3A5D29FBF}" destId="{07CD98B0-13E3-4F46-9394-AAABF9C8DA3F}" srcOrd="0" destOrd="0" presId="urn:microsoft.com/office/officeart/2005/8/layout/hierarchy1"/>
    <dgm:cxn modelId="{76CF900D-FDF9-4C6C-9895-36910D414CB4}" type="presOf" srcId="{D2BD6DB6-2805-4827-8916-580AE443E477}" destId="{207A45B0-B42D-455D-8211-DEE401ADB605}" srcOrd="0" destOrd="0" presId="urn:microsoft.com/office/officeart/2005/8/layout/hierarchy1"/>
    <dgm:cxn modelId="{4CC9D065-4A2E-4142-BC1A-FF5B1E00EB80}" type="presParOf" srcId="{6A1B4614-E15B-40C3-B989-800B84397BB7}" destId="{54DFAE6D-EAF3-43F6-8D5F-11323EE9CAA4}" srcOrd="0" destOrd="0" presId="urn:microsoft.com/office/officeart/2005/8/layout/hierarchy1"/>
    <dgm:cxn modelId="{963F3761-CBFF-41E4-879D-4EB2158C179D}" type="presParOf" srcId="{54DFAE6D-EAF3-43F6-8D5F-11323EE9CAA4}" destId="{5D8CB763-64F4-4398-9D6B-CC715A4B0A15}" srcOrd="0" destOrd="0" presId="urn:microsoft.com/office/officeart/2005/8/layout/hierarchy1"/>
    <dgm:cxn modelId="{1EBD65B1-7679-49A3-9AD1-66DF968AA5B9}" type="presParOf" srcId="{5D8CB763-64F4-4398-9D6B-CC715A4B0A15}" destId="{ECF7F11F-0AB9-4F63-A5A3-ED2FDC0ED37B}" srcOrd="0" destOrd="0" presId="urn:microsoft.com/office/officeart/2005/8/layout/hierarchy1"/>
    <dgm:cxn modelId="{186ECFA8-4D17-4B97-84B1-38E03F6FB2CD}" type="presParOf" srcId="{5D8CB763-64F4-4398-9D6B-CC715A4B0A15}" destId="{A8FBF989-195C-4A7C-B18D-745810BD458E}" srcOrd="1" destOrd="0" presId="urn:microsoft.com/office/officeart/2005/8/layout/hierarchy1"/>
    <dgm:cxn modelId="{829BA53C-89A0-447F-9AC2-86AD926FBC00}" type="presParOf" srcId="{54DFAE6D-EAF3-43F6-8D5F-11323EE9CAA4}" destId="{C1A9D4B7-CC4B-4FD2-BFE2-2B0168D4DF20}" srcOrd="1" destOrd="0" presId="urn:microsoft.com/office/officeart/2005/8/layout/hierarchy1"/>
    <dgm:cxn modelId="{1833323F-3A30-46FB-85B1-092C85AB0427}" type="presParOf" srcId="{C1A9D4B7-CC4B-4FD2-BFE2-2B0168D4DF20}" destId="{07CD98B0-13E3-4F46-9394-AAABF9C8DA3F}" srcOrd="0" destOrd="0" presId="urn:microsoft.com/office/officeart/2005/8/layout/hierarchy1"/>
    <dgm:cxn modelId="{944C8750-375C-47EC-AFF6-FDE72FFAC84C}" type="presParOf" srcId="{C1A9D4B7-CC4B-4FD2-BFE2-2B0168D4DF20}" destId="{82056748-87F2-42C7-BA1F-41172FCC9254}" srcOrd="1" destOrd="0" presId="urn:microsoft.com/office/officeart/2005/8/layout/hierarchy1"/>
    <dgm:cxn modelId="{831E6709-D6B8-49F0-9387-596471D4CE8E}" type="presParOf" srcId="{82056748-87F2-42C7-BA1F-41172FCC9254}" destId="{BFA4B025-C6C1-45F2-B88D-DAFA007D0C31}" srcOrd="0" destOrd="0" presId="urn:microsoft.com/office/officeart/2005/8/layout/hierarchy1"/>
    <dgm:cxn modelId="{38788C40-3ECA-4F77-B392-426F2FB4AB6A}" type="presParOf" srcId="{BFA4B025-C6C1-45F2-B88D-DAFA007D0C31}" destId="{B6F5567B-9235-4AEC-8ECD-825F5FA3D3EE}" srcOrd="0" destOrd="0" presId="urn:microsoft.com/office/officeart/2005/8/layout/hierarchy1"/>
    <dgm:cxn modelId="{6DDE5A74-C587-4990-BCEB-BFDFAF0E1913}" type="presParOf" srcId="{BFA4B025-C6C1-45F2-B88D-DAFA007D0C31}" destId="{0765497B-D7B2-4B5F-9059-0F9EE353E3F3}" srcOrd="1" destOrd="0" presId="urn:microsoft.com/office/officeart/2005/8/layout/hierarchy1"/>
    <dgm:cxn modelId="{1E1B9923-A2E8-4440-99CF-57FCEEF70C10}" type="presParOf" srcId="{82056748-87F2-42C7-BA1F-41172FCC9254}" destId="{C416AB5E-B9FC-434F-836E-4D6EC6DECA05}" srcOrd="1" destOrd="0" presId="urn:microsoft.com/office/officeart/2005/8/layout/hierarchy1"/>
    <dgm:cxn modelId="{12A26EB4-D6DB-49CF-9D53-E977F6E1817C}" type="presParOf" srcId="{C1A9D4B7-CC4B-4FD2-BFE2-2B0168D4DF20}" destId="{809BC5EE-773F-45C1-B924-112726D83B34}" srcOrd="2" destOrd="0" presId="urn:microsoft.com/office/officeart/2005/8/layout/hierarchy1"/>
    <dgm:cxn modelId="{134CDEFA-09E4-474E-BA4B-031F5BEACFC8}" type="presParOf" srcId="{C1A9D4B7-CC4B-4FD2-BFE2-2B0168D4DF20}" destId="{24EBCFAC-A6CC-4B94-B04D-39989D6CB312}" srcOrd="3" destOrd="0" presId="urn:microsoft.com/office/officeart/2005/8/layout/hierarchy1"/>
    <dgm:cxn modelId="{255881D6-12C9-4F95-BCD9-26C60578CD48}" type="presParOf" srcId="{24EBCFAC-A6CC-4B94-B04D-39989D6CB312}" destId="{AB05A645-11CA-437D-858D-0CD7BFEE2001}" srcOrd="0" destOrd="0" presId="urn:microsoft.com/office/officeart/2005/8/layout/hierarchy1"/>
    <dgm:cxn modelId="{86C9B416-2DB1-45FD-BB17-C6437B69EE65}" type="presParOf" srcId="{AB05A645-11CA-437D-858D-0CD7BFEE2001}" destId="{A5DF45E1-3EB5-4493-8092-FE8AB3A3025F}" srcOrd="0" destOrd="0" presId="urn:microsoft.com/office/officeart/2005/8/layout/hierarchy1"/>
    <dgm:cxn modelId="{68FDDE24-FF5D-4221-90F4-C25906D0F13B}" type="presParOf" srcId="{AB05A645-11CA-437D-858D-0CD7BFEE2001}" destId="{E0122560-5631-441B-81E8-779B3FD392E2}" srcOrd="1" destOrd="0" presId="urn:microsoft.com/office/officeart/2005/8/layout/hierarchy1"/>
    <dgm:cxn modelId="{2E01739E-5047-4D25-A109-A596357B6DF2}" type="presParOf" srcId="{24EBCFAC-A6CC-4B94-B04D-39989D6CB312}" destId="{A71FC5D8-FD84-4310-ACE3-73FB086E1676}" srcOrd="1" destOrd="0" presId="urn:microsoft.com/office/officeart/2005/8/layout/hierarchy1"/>
    <dgm:cxn modelId="{426EFAAA-9FA9-44B6-AA73-BC9781C47622}" type="presParOf" srcId="{C1A9D4B7-CC4B-4FD2-BFE2-2B0168D4DF20}" destId="{15D61AF4-6354-4977-8656-E6F3676F86A2}" srcOrd="4" destOrd="0" presId="urn:microsoft.com/office/officeart/2005/8/layout/hierarchy1"/>
    <dgm:cxn modelId="{CCFACC3F-590C-4E45-8F0E-FBB92744F1FE}" type="presParOf" srcId="{C1A9D4B7-CC4B-4FD2-BFE2-2B0168D4DF20}" destId="{824DBBAB-24EF-4B8B-999F-8CF9730C79FD}" srcOrd="5" destOrd="0" presId="urn:microsoft.com/office/officeart/2005/8/layout/hierarchy1"/>
    <dgm:cxn modelId="{2AD6A332-0BCA-443D-8EB3-9A64ADEB27FB}" type="presParOf" srcId="{824DBBAB-24EF-4B8B-999F-8CF9730C79FD}" destId="{0B1A8529-6FEA-4BA9-B77E-D7FC93309A3D}" srcOrd="0" destOrd="0" presId="urn:microsoft.com/office/officeart/2005/8/layout/hierarchy1"/>
    <dgm:cxn modelId="{1EDB6ACE-719F-4CDA-9B7D-B439278536AF}" type="presParOf" srcId="{0B1A8529-6FEA-4BA9-B77E-D7FC93309A3D}" destId="{9B1CC7A7-F7F0-42E8-850B-8007DEE90085}" srcOrd="0" destOrd="0" presId="urn:microsoft.com/office/officeart/2005/8/layout/hierarchy1"/>
    <dgm:cxn modelId="{B5D69BA1-073E-4992-AE6A-11A610529434}" type="presParOf" srcId="{0B1A8529-6FEA-4BA9-B77E-D7FC93309A3D}" destId="{207A45B0-B42D-455D-8211-DEE401ADB605}" srcOrd="1" destOrd="0" presId="urn:microsoft.com/office/officeart/2005/8/layout/hierarchy1"/>
    <dgm:cxn modelId="{C045C85F-8219-4A0C-9A53-2097AD216DFE}" type="presParOf" srcId="{824DBBAB-24EF-4B8B-999F-8CF9730C79FD}" destId="{4562A2F6-0631-41F1-B7A5-A4320E500B6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A06C92-6783-4ADD-B4B5-9DD4A519E60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818EA49-5D9D-43A4-BFB1-2652E49A6B6A}">
      <dgm:prSet phldrT="[Текст]"/>
      <dgm:spPr/>
      <dgm:t>
        <a:bodyPr/>
        <a:lstStyle/>
        <a:p>
          <a:r>
            <a:rPr lang="uk-UA" dirty="0" smtClean="0"/>
            <a:t>Швидке опитування</a:t>
          </a:r>
          <a:endParaRPr lang="uk-UA" dirty="0"/>
        </a:p>
      </dgm:t>
    </dgm:pt>
    <dgm:pt modelId="{E80F22B5-9C6B-418D-9655-815BD06C4F5A}" type="parTrans" cxnId="{0A01637E-4753-43DB-94DF-DB65A56408CE}">
      <dgm:prSet/>
      <dgm:spPr/>
      <dgm:t>
        <a:bodyPr/>
        <a:lstStyle/>
        <a:p>
          <a:endParaRPr lang="uk-UA"/>
        </a:p>
      </dgm:t>
    </dgm:pt>
    <dgm:pt modelId="{B0757843-EDF9-499C-91FE-2C48398CBDA6}" type="sibTrans" cxnId="{0A01637E-4753-43DB-94DF-DB65A56408CE}">
      <dgm:prSet/>
      <dgm:spPr/>
      <dgm:t>
        <a:bodyPr/>
        <a:lstStyle/>
        <a:p>
          <a:endParaRPr lang="uk-UA"/>
        </a:p>
      </dgm:t>
    </dgm:pt>
    <dgm:pt modelId="{2FB3C7FF-FCE0-4198-B420-33AA1DD39869}">
      <dgm:prSet phldrT="[Текст]"/>
      <dgm:spPr/>
      <dgm:t>
        <a:bodyPr/>
        <a:lstStyle/>
        <a:p>
          <a:r>
            <a:rPr lang="en-US" dirty="0" smtClean="0"/>
            <a:t>Telegram</a:t>
          </a:r>
          <a:endParaRPr lang="uk-UA" dirty="0"/>
        </a:p>
      </dgm:t>
    </dgm:pt>
    <dgm:pt modelId="{4ADE7EA4-4AAD-4D3D-9C03-12AEEDA9FE43}" type="parTrans" cxnId="{A743C7DA-DB88-4040-A0CF-C08B7DA275E8}">
      <dgm:prSet/>
      <dgm:spPr/>
      <dgm:t>
        <a:bodyPr/>
        <a:lstStyle/>
        <a:p>
          <a:endParaRPr lang="uk-UA"/>
        </a:p>
      </dgm:t>
    </dgm:pt>
    <dgm:pt modelId="{591746D3-D4DA-4F63-AA86-BACE69749E8E}" type="sibTrans" cxnId="{A743C7DA-DB88-4040-A0CF-C08B7DA275E8}">
      <dgm:prSet/>
      <dgm:spPr/>
      <dgm:t>
        <a:bodyPr/>
        <a:lstStyle/>
        <a:p>
          <a:endParaRPr lang="uk-UA"/>
        </a:p>
      </dgm:t>
    </dgm:pt>
    <dgm:pt modelId="{7C7302F1-20A9-4C67-B11F-DBCD9BD41348}">
      <dgm:prSet phldrT="[Текст]" phldr="1"/>
      <dgm:spPr/>
      <dgm:t>
        <a:bodyPr/>
        <a:lstStyle/>
        <a:p>
          <a:endParaRPr lang="uk-UA" dirty="0"/>
        </a:p>
      </dgm:t>
    </dgm:pt>
    <dgm:pt modelId="{8EF36CA6-D9AE-4B68-891F-EE5386F12465}" type="parTrans" cxnId="{13862F0C-2360-4BD5-9C5D-C8FDE43C649C}">
      <dgm:prSet/>
      <dgm:spPr/>
      <dgm:t>
        <a:bodyPr/>
        <a:lstStyle/>
        <a:p>
          <a:endParaRPr lang="uk-UA"/>
        </a:p>
      </dgm:t>
    </dgm:pt>
    <dgm:pt modelId="{DD2B2B1A-018C-414E-9C02-3D33BC21E04E}" type="sibTrans" cxnId="{13862F0C-2360-4BD5-9C5D-C8FDE43C649C}">
      <dgm:prSet/>
      <dgm:spPr/>
      <dgm:t>
        <a:bodyPr/>
        <a:lstStyle/>
        <a:p>
          <a:endParaRPr lang="uk-UA"/>
        </a:p>
      </dgm:t>
    </dgm:pt>
    <dgm:pt modelId="{E1BA1D18-C2B6-43EF-BE3A-AAA96DA3B2E5}">
      <dgm:prSet/>
      <dgm:spPr/>
      <dgm:t>
        <a:bodyPr/>
        <a:lstStyle/>
        <a:p>
          <a:r>
            <a:rPr lang="en-US" dirty="0" smtClean="0"/>
            <a:t>Viber</a:t>
          </a:r>
          <a:endParaRPr lang="uk-UA" dirty="0"/>
        </a:p>
      </dgm:t>
    </dgm:pt>
    <dgm:pt modelId="{469F8CED-E8D2-4737-A93C-244F5B553534}" type="parTrans" cxnId="{66379D9D-B56D-45B2-8946-263C549950FF}">
      <dgm:prSet/>
      <dgm:spPr/>
      <dgm:t>
        <a:bodyPr/>
        <a:lstStyle/>
        <a:p>
          <a:endParaRPr lang="uk-UA"/>
        </a:p>
      </dgm:t>
    </dgm:pt>
    <dgm:pt modelId="{63C3576F-C33F-4A61-8DD1-A740BFF92C6E}" type="sibTrans" cxnId="{66379D9D-B56D-45B2-8946-263C549950FF}">
      <dgm:prSet/>
      <dgm:spPr/>
      <dgm:t>
        <a:bodyPr/>
        <a:lstStyle/>
        <a:p>
          <a:endParaRPr lang="uk-UA"/>
        </a:p>
      </dgm:t>
    </dgm:pt>
    <dgm:pt modelId="{C3CF82E2-8D65-4C45-A983-B67C30CCF744}" type="pres">
      <dgm:prSet presAssocID="{04A06C92-6783-4ADD-B4B5-9DD4A519E60D}" presName="Name0" presStyleCnt="0">
        <dgm:presLayoutVars>
          <dgm:dir/>
          <dgm:animLvl val="lvl"/>
          <dgm:resizeHandles val="exact"/>
        </dgm:presLayoutVars>
      </dgm:prSet>
      <dgm:spPr/>
    </dgm:pt>
    <dgm:pt modelId="{3A6D819A-5F26-4BEB-B1A0-DEB84C1580E7}" type="pres">
      <dgm:prSet presAssocID="{9818EA49-5D9D-43A4-BFB1-2652E49A6B6A}" presName="parTxOnly" presStyleLbl="node1" presStyleIdx="0" presStyleCnt="4" custLinFactNeighborX="2937" custLinFactNeighborY="138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3CC4E93-8017-4EB9-A184-262CE27FCA63}" type="pres">
      <dgm:prSet presAssocID="{B0757843-EDF9-499C-91FE-2C48398CBDA6}" presName="parTxOnlySpace" presStyleCnt="0"/>
      <dgm:spPr/>
    </dgm:pt>
    <dgm:pt modelId="{567F2BF2-AB09-4C00-BFAC-2B9DF407E679}" type="pres">
      <dgm:prSet presAssocID="{E1BA1D18-C2B6-43EF-BE3A-AAA96DA3B2E5}" presName="parTxOnly" presStyleLbl="node1" presStyleIdx="1" presStyleCnt="4" custLinFactNeighborX="15948" custLinFactNeighborY="17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9B3AA2-9613-4B39-BAB6-10C3E139FD00}" type="pres">
      <dgm:prSet presAssocID="{63C3576F-C33F-4A61-8DD1-A740BFF92C6E}" presName="parTxOnlySpace" presStyleCnt="0"/>
      <dgm:spPr/>
    </dgm:pt>
    <dgm:pt modelId="{403E6C22-B06D-47CA-BB5B-29995B66FC29}" type="pres">
      <dgm:prSet presAssocID="{2FB3C7FF-FCE0-4198-B420-33AA1DD39869}" presName="parTxOnly" presStyleLbl="node1" presStyleIdx="2" presStyleCnt="4" custLinFactNeighborX="840" custLinFactNeighborY="17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296361-D2A1-4DED-8304-97A234E2AF22}" type="pres">
      <dgm:prSet presAssocID="{591746D3-D4DA-4F63-AA86-BACE69749E8E}" presName="parTxOnlySpace" presStyleCnt="0"/>
      <dgm:spPr/>
    </dgm:pt>
    <dgm:pt modelId="{6287A805-DCD5-44E3-A3FF-56EEFDC15121}" type="pres">
      <dgm:prSet presAssocID="{7C7302F1-20A9-4C67-B11F-DBCD9BD41348}" presName="parTxOnly" presStyleLbl="node1" presStyleIdx="3" presStyleCnt="4" custLinFactNeighborX="-14268" custLinFactNeighborY="17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A01637E-4753-43DB-94DF-DB65A56408CE}" srcId="{04A06C92-6783-4ADD-B4B5-9DD4A519E60D}" destId="{9818EA49-5D9D-43A4-BFB1-2652E49A6B6A}" srcOrd="0" destOrd="0" parTransId="{E80F22B5-9C6B-418D-9655-815BD06C4F5A}" sibTransId="{B0757843-EDF9-499C-91FE-2C48398CBDA6}"/>
    <dgm:cxn modelId="{66379D9D-B56D-45B2-8946-263C549950FF}" srcId="{04A06C92-6783-4ADD-B4B5-9DD4A519E60D}" destId="{E1BA1D18-C2B6-43EF-BE3A-AAA96DA3B2E5}" srcOrd="1" destOrd="0" parTransId="{469F8CED-E8D2-4737-A93C-244F5B553534}" sibTransId="{63C3576F-C33F-4A61-8DD1-A740BFF92C6E}"/>
    <dgm:cxn modelId="{A743C7DA-DB88-4040-A0CF-C08B7DA275E8}" srcId="{04A06C92-6783-4ADD-B4B5-9DD4A519E60D}" destId="{2FB3C7FF-FCE0-4198-B420-33AA1DD39869}" srcOrd="2" destOrd="0" parTransId="{4ADE7EA4-4AAD-4D3D-9C03-12AEEDA9FE43}" sibTransId="{591746D3-D4DA-4F63-AA86-BACE69749E8E}"/>
    <dgm:cxn modelId="{8452CC12-43AE-4CE3-92AB-B15185FDAB9E}" type="presOf" srcId="{E1BA1D18-C2B6-43EF-BE3A-AAA96DA3B2E5}" destId="{567F2BF2-AB09-4C00-BFAC-2B9DF407E679}" srcOrd="0" destOrd="0" presId="urn:microsoft.com/office/officeart/2005/8/layout/chevron1"/>
    <dgm:cxn modelId="{7E10ED30-9BEF-4DD6-9B6D-A9C41DDDFE76}" type="presOf" srcId="{04A06C92-6783-4ADD-B4B5-9DD4A519E60D}" destId="{C3CF82E2-8D65-4C45-A983-B67C30CCF744}" srcOrd="0" destOrd="0" presId="urn:microsoft.com/office/officeart/2005/8/layout/chevron1"/>
    <dgm:cxn modelId="{5A6FE064-09AC-420A-98C0-16480EADF303}" type="presOf" srcId="{7C7302F1-20A9-4C67-B11F-DBCD9BD41348}" destId="{6287A805-DCD5-44E3-A3FF-56EEFDC15121}" srcOrd="0" destOrd="0" presId="urn:microsoft.com/office/officeart/2005/8/layout/chevron1"/>
    <dgm:cxn modelId="{D5E9A5A0-56B0-4525-8715-1521A52F261B}" type="presOf" srcId="{9818EA49-5D9D-43A4-BFB1-2652E49A6B6A}" destId="{3A6D819A-5F26-4BEB-B1A0-DEB84C1580E7}" srcOrd="0" destOrd="0" presId="urn:microsoft.com/office/officeart/2005/8/layout/chevron1"/>
    <dgm:cxn modelId="{B45C601D-F7B8-4FC5-8BCA-BDE594AAC5C7}" type="presOf" srcId="{2FB3C7FF-FCE0-4198-B420-33AA1DD39869}" destId="{403E6C22-B06D-47CA-BB5B-29995B66FC29}" srcOrd="0" destOrd="0" presId="urn:microsoft.com/office/officeart/2005/8/layout/chevron1"/>
    <dgm:cxn modelId="{13862F0C-2360-4BD5-9C5D-C8FDE43C649C}" srcId="{04A06C92-6783-4ADD-B4B5-9DD4A519E60D}" destId="{7C7302F1-20A9-4C67-B11F-DBCD9BD41348}" srcOrd="3" destOrd="0" parTransId="{8EF36CA6-D9AE-4B68-891F-EE5386F12465}" sibTransId="{DD2B2B1A-018C-414E-9C02-3D33BC21E04E}"/>
    <dgm:cxn modelId="{A5F0314A-4E36-4972-856B-FB8F7AF561B2}" type="presParOf" srcId="{C3CF82E2-8D65-4C45-A983-B67C30CCF744}" destId="{3A6D819A-5F26-4BEB-B1A0-DEB84C1580E7}" srcOrd="0" destOrd="0" presId="urn:microsoft.com/office/officeart/2005/8/layout/chevron1"/>
    <dgm:cxn modelId="{EE8B24AC-7FE0-4BEB-B1CC-7CCDAD5FB4AE}" type="presParOf" srcId="{C3CF82E2-8D65-4C45-A983-B67C30CCF744}" destId="{13CC4E93-8017-4EB9-A184-262CE27FCA63}" srcOrd="1" destOrd="0" presId="urn:microsoft.com/office/officeart/2005/8/layout/chevron1"/>
    <dgm:cxn modelId="{41C95D28-F6E3-44EE-9913-2AB813ABD638}" type="presParOf" srcId="{C3CF82E2-8D65-4C45-A983-B67C30CCF744}" destId="{567F2BF2-AB09-4C00-BFAC-2B9DF407E679}" srcOrd="2" destOrd="0" presId="urn:microsoft.com/office/officeart/2005/8/layout/chevron1"/>
    <dgm:cxn modelId="{92A2EBE9-E423-47CB-8B8A-FC92966C212F}" type="presParOf" srcId="{C3CF82E2-8D65-4C45-A983-B67C30CCF744}" destId="{9A9B3AA2-9613-4B39-BAB6-10C3E139FD00}" srcOrd="3" destOrd="0" presId="urn:microsoft.com/office/officeart/2005/8/layout/chevron1"/>
    <dgm:cxn modelId="{360F2607-0DE8-4E64-B46E-8F90FB1034EF}" type="presParOf" srcId="{C3CF82E2-8D65-4C45-A983-B67C30CCF744}" destId="{403E6C22-B06D-47CA-BB5B-29995B66FC29}" srcOrd="4" destOrd="0" presId="urn:microsoft.com/office/officeart/2005/8/layout/chevron1"/>
    <dgm:cxn modelId="{12B69056-DCAF-42B0-8B1E-F0062C24CE4C}" type="presParOf" srcId="{C3CF82E2-8D65-4C45-A983-B67C30CCF744}" destId="{8D296361-D2A1-4DED-8304-97A234E2AF22}" srcOrd="5" destOrd="0" presId="urn:microsoft.com/office/officeart/2005/8/layout/chevron1"/>
    <dgm:cxn modelId="{5F73E654-D861-4C22-B0E5-7F2719AB7EE9}" type="presParOf" srcId="{C3CF82E2-8D65-4C45-A983-B67C30CCF744}" destId="{6287A805-DCD5-44E3-A3FF-56EEFDC1512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5B60DC-5765-4CFD-BED1-116919E5F9A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A94A740-035C-464F-9FB1-5B1C27762AA1}">
      <dgm:prSet phldrT="[Текст]"/>
      <dgm:spPr/>
      <dgm:t>
        <a:bodyPr/>
        <a:lstStyle/>
        <a:p>
          <a:r>
            <a:rPr lang="uk-UA" dirty="0" smtClean="0"/>
            <a:t>Швидке тестування</a:t>
          </a:r>
          <a:endParaRPr lang="uk-UA" dirty="0"/>
        </a:p>
      </dgm:t>
    </dgm:pt>
    <dgm:pt modelId="{AE137BA0-6FF3-435B-8D7C-FA988BC90A8A}" type="parTrans" cxnId="{AA77E12C-8594-46BE-9700-D81D47E555BC}">
      <dgm:prSet/>
      <dgm:spPr/>
      <dgm:t>
        <a:bodyPr/>
        <a:lstStyle/>
        <a:p>
          <a:endParaRPr lang="uk-UA"/>
        </a:p>
      </dgm:t>
    </dgm:pt>
    <dgm:pt modelId="{5F12E0CB-9C99-4B65-9E89-8E326AF1EB7F}" type="sibTrans" cxnId="{AA77E12C-8594-46BE-9700-D81D47E555BC}">
      <dgm:prSet/>
      <dgm:spPr/>
      <dgm:t>
        <a:bodyPr/>
        <a:lstStyle/>
        <a:p>
          <a:endParaRPr lang="uk-UA"/>
        </a:p>
      </dgm:t>
    </dgm:pt>
    <dgm:pt modelId="{C5A1217A-4503-437D-BB8A-4B8FF62A4701}">
      <dgm:prSet phldrT="[Текст]"/>
      <dgm:spPr/>
      <dgm:t>
        <a:bodyPr/>
        <a:lstStyle/>
        <a:p>
          <a:r>
            <a:rPr lang="uk-UA" dirty="0" smtClean="0"/>
            <a:t>Онлайн платформа «На </a:t>
          </a:r>
          <a:r>
            <a:rPr lang="uk-UA" dirty="0" err="1" smtClean="0"/>
            <a:t>уроК</a:t>
          </a:r>
          <a:r>
            <a:rPr lang="uk-UA" dirty="0" smtClean="0"/>
            <a:t>»</a:t>
          </a:r>
          <a:endParaRPr lang="uk-UA" dirty="0"/>
        </a:p>
      </dgm:t>
    </dgm:pt>
    <dgm:pt modelId="{1DE430FF-73E6-42A1-B02D-1E20F9C14C13}" type="parTrans" cxnId="{89AF2A1E-634C-47AC-B25D-52FC0593261B}">
      <dgm:prSet/>
      <dgm:spPr/>
      <dgm:t>
        <a:bodyPr/>
        <a:lstStyle/>
        <a:p>
          <a:endParaRPr lang="uk-UA"/>
        </a:p>
      </dgm:t>
    </dgm:pt>
    <dgm:pt modelId="{28D29408-DBAD-4B7F-BB2A-E9FD9DB8A01C}" type="sibTrans" cxnId="{89AF2A1E-634C-47AC-B25D-52FC0593261B}">
      <dgm:prSet/>
      <dgm:spPr/>
      <dgm:t>
        <a:bodyPr/>
        <a:lstStyle/>
        <a:p>
          <a:endParaRPr lang="uk-UA"/>
        </a:p>
      </dgm:t>
    </dgm:pt>
    <dgm:pt modelId="{9C33402C-CDAC-4843-9851-61E85C828CD1}">
      <dgm:prSet phldrT="[Текст]"/>
      <dgm:spPr/>
      <dgm:t>
        <a:bodyPr/>
        <a:lstStyle/>
        <a:p>
          <a:r>
            <a:rPr lang="uk-UA" dirty="0" smtClean="0"/>
            <a:t>Онлайн платформа «</a:t>
          </a:r>
          <a:r>
            <a:rPr lang="en-US" dirty="0" err="1" smtClean="0"/>
            <a:t>Classtime</a:t>
          </a:r>
          <a:r>
            <a:rPr lang="uk-UA" dirty="0" smtClean="0"/>
            <a:t>» </a:t>
          </a:r>
          <a:endParaRPr lang="uk-UA" dirty="0"/>
        </a:p>
      </dgm:t>
    </dgm:pt>
    <dgm:pt modelId="{62A03615-80A1-4626-A966-7B3D7B20230B}" type="parTrans" cxnId="{F09F2723-11E1-460D-81F8-ED2E46655EDA}">
      <dgm:prSet/>
      <dgm:spPr/>
      <dgm:t>
        <a:bodyPr/>
        <a:lstStyle/>
        <a:p>
          <a:endParaRPr lang="uk-UA"/>
        </a:p>
      </dgm:t>
    </dgm:pt>
    <dgm:pt modelId="{250ECAD4-ADCE-46E3-BC06-3D61A2030E67}" type="sibTrans" cxnId="{F09F2723-11E1-460D-81F8-ED2E46655EDA}">
      <dgm:prSet/>
      <dgm:spPr/>
      <dgm:t>
        <a:bodyPr/>
        <a:lstStyle/>
        <a:p>
          <a:endParaRPr lang="uk-UA"/>
        </a:p>
      </dgm:t>
    </dgm:pt>
    <dgm:pt modelId="{E8CDAA0D-01A0-4B91-90C9-57DA260D3650}">
      <dgm:prSet/>
      <dgm:spPr/>
      <dgm:t>
        <a:bodyPr/>
        <a:lstStyle/>
        <a:p>
          <a:r>
            <a:rPr lang="uk-UA" dirty="0" smtClean="0"/>
            <a:t>Онлайн ресурс </a:t>
          </a:r>
          <a:r>
            <a:rPr lang="en-US" dirty="0" err="1" smtClean="0"/>
            <a:t>Kahoot</a:t>
          </a:r>
          <a:r>
            <a:rPr lang="en-US" dirty="0" smtClean="0"/>
            <a:t>!</a:t>
          </a:r>
          <a:endParaRPr lang="uk-UA" dirty="0"/>
        </a:p>
      </dgm:t>
    </dgm:pt>
    <dgm:pt modelId="{3BFA46EB-DC31-40B6-9122-B4CCB4897BDC}" type="parTrans" cxnId="{DB31A068-CA7F-4B10-A0CF-393023435B98}">
      <dgm:prSet/>
      <dgm:spPr/>
      <dgm:t>
        <a:bodyPr/>
        <a:lstStyle/>
        <a:p>
          <a:endParaRPr lang="uk-UA"/>
        </a:p>
      </dgm:t>
    </dgm:pt>
    <dgm:pt modelId="{FB1AF27D-55D1-4D1E-8D9D-F1FF17140446}" type="sibTrans" cxnId="{DB31A068-CA7F-4B10-A0CF-393023435B98}">
      <dgm:prSet/>
      <dgm:spPr/>
      <dgm:t>
        <a:bodyPr/>
        <a:lstStyle/>
        <a:p>
          <a:endParaRPr lang="uk-UA"/>
        </a:p>
      </dgm:t>
    </dgm:pt>
    <dgm:pt modelId="{C810AB62-8BF2-456D-83D1-3C3297CBF1B5}" type="pres">
      <dgm:prSet presAssocID="{595B60DC-5765-4CFD-BED1-116919E5F9A0}" presName="Name0" presStyleCnt="0">
        <dgm:presLayoutVars>
          <dgm:dir/>
          <dgm:animLvl val="lvl"/>
          <dgm:resizeHandles val="exact"/>
        </dgm:presLayoutVars>
      </dgm:prSet>
      <dgm:spPr/>
    </dgm:pt>
    <dgm:pt modelId="{13BD9058-B6AD-4DE8-81EA-EE94AEB1B83E}" type="pres">
      <dgm:prSet presAssocID="{BA94A740-035C-464F-9FB1-5B1C27762AA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BD52CD-C411-45EE-A69F-0C6525295BD7}" type="pres">
      <dgm:prSet presAssocID="{5F12E0CB-9C99-4B65-9E89-8E326AF1EB7F}" presName="parTxOnlySpace" presStyleCnt="0"/>
      <dgm:spPr/>
    </dgm:pt>
    <dgm:pt modelId="{383C4E89-C051-4323-AF55-04EBA9F9B19C}" type="pres">
      <dgm:prSet presAssocID="{C5A1217A-4503-437D-BB8A-4B8FF62A470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54D53F-5F0B-41CE-BF7B-509924740269}" type="pres">
      <dgm:prSet presAssocID="{28D29408-DBAD-4B7F-BB2A-E9FD9DB8A01C}" presName="parTxOnlySpace" presStyleCnt="0"/>
      <dgm:spPr/>
    </dgm:pt>
    <dgm:pt modelId="{CE035C13-1E40-4B0A-BE91-54C9444F931B}" type="pres">
      <dgm:prSet presAssocID="{E8CDAA0D-01A0-4B91-90C9-57DA260D365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5469DE-F393-4A04-BEF3-6E51421972EE}" type="pres">
      <dgm:prSet presAssocID="{FB1AF27D-55D1-4D1E-8D9D-F1FF17140446}" presName="parTxOnlySpace" presStyleCnt="0"/>
      <dgm:spPr/>
    </dgm:pt>
    <dgm:pt modelId="{7A16839D-D75E-4CC5-9054-D46DB377BBD1}" type="pres">
      <dgm:prSet presAssocID="{9C33402C-CDAC-4843-9851-61E85C828CD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A77E12C-8594-46BE-9700-D81D47E555BC}" srcId="{595B60DC-5765-4CFD-BED1-116919E5F9A0}" destId="{BA94A740-035C-464F-9FB1-5B1C27762AA1}" srcOrd="0" destOrd="0" parTransId="{AE137BA0-6FF3-435B-8D7C-FA988BC90A8A}" sibTransId="{5F12E0CB-9C99-4B65-9E89-8E326AF1EB7F}"/>
    <dgm:cxn modelId="{F09F2723-11E1-460D-81F8-ED2E46655EDA}" srcId="{595B60DC-5765-4CFD-BED1-116919E5F9A0}" destId="{9C33402C-CDAC-4843-9851-61E85C828CD1}" srcOrd="3" destOrd="0" parTransId="{62A03615-80A1-4626-A966-7B3D7B20230B}" sibTransId="{250ECAD4-ADCE-46E3-BC06-3D61A2030E67}"/>
    <dgm:cxn modelId="{D24DBC2A-0F6B-4721-A9A4-D32AF46279E2}" type="presOf" srcId="{BA94A740-035C-464F-9FB1-5B1C27762AA1}" destId="{13BD9058-B6AD-4DE8-81EA-EE94AEB1B83E}" srcOrd="0" destOrd="0" presId="urn:microsoft.com/office/officeart/2005/8/layout/chevron1"/>
    <dgm:cxn modelId="{F9236F49-9203-428E-8D80-9C10A3BE96FB}" type="presOf" srcId="{E8CDAA0D-01A0-4B91-90C9-57DA260D3650}" destId="{CE035C13-1E40-4B0A-BE91-54C9444F931B}" srcOrd="0" destOrd="0" presId="urn:microsoft.com/office/officeart/2005/8/layout/chevron1"/>
    <dgm:cxn modelId="{F77F307C-719C-44F1-B38D-2D5242B9F81F}" type="presOf" srcId="{9C33402C-CDAC-4843-9851-61E85C828CD1}" destId="{7A16839D-D75E-4CC5-9054-D46DB377BBD1}" srcOrd="0" destOrd="0" presId="urn:microsoft.com/office/officeart/2005/8/layout/chevron1"/>
    <dgm:cxn modelId="{89AF2A1E-634C-47AC-B25D-52FC0593261B}" srcId="{595B60DC-5765-4CFD-BED1-116919E5F9A0}" destId="{C5A1217A-4503-437D-BB8A-4B8FF62A4701}" srcOrd="1" destOrd="0" parTransId="{1DE430FF-73E6-42A1-B02D-1E20F9C14C13}" sibTransId="{28D29408-DBAD-4B7F-BB2A-E9FD9DB8A01C}"/>
    <dgm:cxn modelId="{3898CEC0-42AE-4DEC-9836-A41F7CE02E9D}" type="presOf" srcId="{595B60DC-5765-4CFD-BED1-116919E5F9A0}" destId="{C810AB62-8BF2-456D-83D1-3C3297CBF1B5}" srcOrd="0" destOrd="0" presId="urn:microsoft.com/office/officeart/2005/8/layout/chevron1"/>
    <dgm:cxn modelId="{DB31A068-CA7F-4B10-A0CF-393023435B98}" srcId="{595B60DC-5765-4CFD-BED1-116919E5F9A0}" destId="{E8CDAA0D-01A0-4B91-90C9-57DA260D3650}" srcOrd="2" destOrd="0" parTransId="{3BFA46EB-DC31-40B6-9122-B4CCB4897BDC}" sibTransId="{FB1AF27D-55D1-4D1E-8D9D-F1FF17140446}"/>
    <dgm:cxn modelId="{17FF8010-EAE2-4F61-B5FF-29816FB9C734}" type="presOf" srcId="{C5A1217A-4503-437D-BB8A-4B8FF62A4701}" destId="{383C4E89-C051-4323-AF55-04EBA9F9B19C}" srcOrd="0" destOrd="0" presId="urn:microsoft.com/office/officeart/2005/8/layout/chevron1"/>
    <dgm:cxn modelId="{A2E53BA3-390F-4752-A2B6-BE911F04EE95}" type="presParOf" srcId="{C810AB62-8BF2-456D-83D1-3C3297CBF1B5}" destId="{13BD9058-B6AD-4DE8-81EA-EE94AEB1B83E}" srcOrd="0" destOrd="0" presId="urn:microsoft.com/office/officeart/2005/8/layout/chevron1"/>
    <dgm:cxn modelId="{302F1477-B343-4E2F-A550-38F87A8D478C}" type="presParOf" srcId="{C810AB62-8BF2-456D-83D1-3C3297CBF1B5}" destId="{CBBD52CD-C411-45EE-A69F-0C6525295BD7}" srcOrd="1" destOrd="0" presId="urn:microsoft.com/office/officeart/2005/8/layout/chevron1"/>
    <dgm:cxn modelId="{89C35A80-C14E-4FE4-8EF7-9239A71FD065}" type="presParOf" srcId="{C810AB62-8BF2-456D-83D1-3C3297CBF1B5}" destId="{383C4E89-C051-4323-AF55-04EBA9F9B19C}" srcOrd="2" destOrd="0" presId="urn:microsoft.com/office/officeart/2005/8/layout/chevron1"/>
    <dgm:cxn modelId="{D7B599A4-AE36-4930-A12B-7552B1C5D997}" type="presParOf" srcId="{C810AB62-8BF2-456D-83D1-3C3297CBF1B5}" destId="{BF54D53F-5F0B-41CE-BF7B-509924740269}" srcOrd="3" destOrd="0" presId="urn:microsoft.com/office/officeart/2005/8/layout/chevron1"/>
    <dgm:cxn modelId="{BE9167EC-041A-4B43-9BC5-48DEA6296A90}" type="presParOf" srcId="{C810AB62-8BF2-456D-83D1-3C3297CBF1B5}" destId="{CE035C13-1E40-4B0A-BE91-54C9444F931B}" srcOrd="4" destOrd="0" presId="urn:microsoft.com/office/officeart/2005/8/layout/chevron1"/>
    <dgm:cxn modelId="{50B51F66-8192-4230-BA60-CAF4CF8397FA}" type="presParOf" srcId="{C810AB62-8BF2-456D-83D1-3C3297CBF1B5}" destId="{CD5469DE-F393-4A04-BEF3-6E51421972EE}" srcOrd="5" destOrd="0" presId="urn:microsoft.com/office/officeart/2005/8/layout/chevron1"/>
    <dgm:cxn modelId="{DB74D7B7-2B1C-4DAB-A602-F862B9DCA26B}" type="presParOf" srcId="{C810AB62-8BF2-456D-83D1-3C3297CBF1B5}" destId="{7A16839D-D75E-4CC5-9054-D46DB377BBD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83C40F-CBDC-42FC-9581-BA3AB09C519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6C92CD9-4D5F-477D-B1B4-658F77395DA7}">
      <dgm:prSet phldrT="[Текст]"/>
      <dgm:spPr/>
      <dgm:t>
        <a:bodyPr/>
        <a:lstStyle/>
        <a:p>
          <a:r>
            <a:rPr lang="uk-UA" dirty="0" smtClean="0"/>
            <a:t>Співпраця учнів</a:t>
          </a:r>
          <a:endParaRPr lang="uk-UA" dirty="0"/>
        </a:p>
      </dgm:t>
    </dgm:pt>
    <dgm:pt modelId="{6B47D5F1-EE01-44CC-B224-C0AF4A294A4B}" type="parTrans" cxnId="{BAEC0E02-8418-4694-8E96-F2EAA69955AE}">
      <dgm:prSet/>
      <dgm:spPr/>
      <dgm:t>
        <a:bodyPr/>
        <a:lstStyle/>
        <a:p>
          <a:endParaRPr lang="uk-UA"/>
        </a:p>
      </dgm:t>
    </dgm:pt>
    <dgm:pt modelId="{1D08B33C-27FC-4EA8-9431-5359B4DA7590}" type="sibTrans" cxnId="{BAEC0E02-8418-4694-8E96-F2EAA69955AE}">
      <dgm:prSet/>
      <dgm:spPr/>
      <dgm:t>
        <a:bodyPr/>
        <a:lstStyle/>
        <a:p>
          <a:endParaRPr lang="uk-UA"/>
        </a:p>
      </dgm:t>
    </dgm:pt>
    <dgm:pt modelId="{D5530FCB-BA99-4D08-BCF3-5A63E67CCB75}">
      <dgm:prSet phldrT="[Текст]"/>
      <dgm:spPr/>
      <dgm:t>
        <a:bodyPr/>
        <a:lstStyle/>
        <a:p>
          <a:r>
            <a:rPr lang="uk-UA" dirty="0" smtClean="0"/>
            <a:t>Онлайн сервіс </a:t>
          </a:r>
          <a:r>
            <a:rPr lang="en-US" dirty="0" smtClean="0"/>
            <a:t>Trello</a:t>
          </a:r>
          <a:endParaRPr lang="uk-UA" dirty="0"/>
        </a:p>
      </dgm:t>
    </dgm:pt>
    <dgm:pt modelId="{56725A7F-5207-4A29-8FF9-B2C6FB317EA1}" type="parTrans" cxnId="{CA17C6FE-4355-496D-B8E9-212AFB4E0E44}">
      <dgm:prSet/>
      <dgm:spPr/>
      <dgm:t>
        <a:bodyPr/>
        <a:lstStyle/>
        <a:p>
          <a:endParaRPr lang="uk-UA"/>
        </a:p>
      </dgm:t>
    </dgm:pt>
    <dgm:pt modelId="{D960A4B7-4269-4C91-B99E-794C38C8611A}" type="sibTrans" cxnId="{CA17C6FE-4355-496D-B8E9-212AFB4E0E44}">
      <dgm:prSet/>
      <dgm:spPr/>
      <dgm:t>
        <a:bodyPr/>
        <a:lstStyle/>
        <a:p>
          <a:endParaRPr lang="uk-UA"/>
        </a:p>
      </dgm:t>
    </dgm:pt>
    <dgm:pt modelId="{1D020F05-B06B-44AE-A9BB-CCAB1972AF93}">
      <dgm:prSet phldrT="[Текст]"/>
      <dgm:spPr/>
      <dgm:t>
        <a:bodyPr/>
        <a:lstStyle/>
        <a:p>
          <a:r>
            <a:rPr lang="uk-UA" dirty="0" smtClean="0"/>
            <a:t>Онлайн сервіс </a:t>
          </a:r>
          <a:r>
            <a:rPr lang="en-US" dirty="0" smtClean="0"/>
            <a:t>Leno it</a:t>
          </a:r>
          <a:endParaRPr lang="uk-UA" dirty="0"/>
        </a:p>
      </dgm:t>
    </dgm:pt>
    <dgm:pt modelId="{32138F14-6A3C-4EDA-A0DC-847B11503477}" type="parTrans" cxnId="{774E4483-4FA8-4D35-A5EB-B05E921EE62B}">
      <dgm:prSet/>
      <dgm:spPr/>
      <dgm:t>
        <a:bodyPr/>
        <a:lstStyle/>
        <a:p>
          <a:endParaRPr lang="uk-UA"/>
        </a:p>
      </dgm:t>
    </dgm:pt>
    <dgm:pt modelId="{8D7DA190-D009-4433-8628-7AA5C2FAD3F0}" type="sibTrans" cxnId="{774E4483-4FA8-4D35-A5EB-B05E921EE62B}">
      <dgm:prSet/>
      <dgm:spPr/>
      <dgm:t>
        <a:bodyPr/>
        <a:lstStyle/>
        <a:p>
          <a:endParaRPr lang="uk-UA"/>
        </a:p>
      </dgm:t>
    </dgm:pt>
    <dgm:pt modelId="{E6D84160-1A23-400A-85E6-A7406929EEC7}">
      <dgm:prSet/>
      <dgm:spPr/>
      <dgm:t>
        <a:bodyPr/>
        <a:lstStyle/>
        <a:p>
          <a:r>
            <a:rPr lang="uk-UA" dirty="0" smtClean="0"/>
            <a:t>Онлайн сервіс </a:t>
          </a:r>
          <a:r>
            <a:rPr lang="en-US" dirty="0" err="1" smtClean="0"/>
            <a:t>Padlet</a:t>
          </a:r>
          <a:endParaRPr lang="uk-UA" dirty="0"/>
        </a:p>
      </dgm:t>
    </dgm:pt>
    <dgm:pt modelId="{C267A30A-EA85-4FBF-9B3C-093A0383CFB1}" type="parTrans" cxnId="{CE1EED2B-E18E-4ADE-A85E-1FE3A6EEDFC1}">
      <dgm:prSet/>
      <dgm:spPr/>
      <dgm:t>
        <a:bodyPr/>
        <a:lstStyle/>
        <a:p>
          <a:endParaRPr lang="uk-UA"/>
        </a:p>
      </dgm:t>
    </dgm:pt>
    <dgm:pt modelId="{4A4E22E8-F568-4162-AEAA-3B93610D12FC}" type="sibTrans" cxnId="{CE1EED2B-E18E-4ADE-A85E-1FE3A6EEDFC1}">
      <dgm:prSet/>
      <dgm:spPr/>
      <dgm:t>
        <a:bodyPr/>
        <a:lstStyle/>
        <a:p>
          <a:endParaRPr lang="uk-UA"/>
        </a:p>
      </dgm:t>
    </dgm:pt>
    <dgm:pt modelId="{95F46DDE-2D5E-4464-BC8B-C59EB616CD6D}">
      <dgm:prSet/>
      <dgm:spPr/>
      <dgm:t>
        <a:bodyPr/>
        <a:lstStyle/>
        <a:p>
          <a:r>
            <a:rPr lang="uk-UA" dirty="0" smtClean="0"/>
            <a:t>Онлайн-презентації </a:t>
          </a:r>
          <a:r>
            <a:rPr lang="en-US" dirty="0" smtClean="0"/>
            <a:t>Sway</a:t>
          </a:r>
          <a:endParaRPr lang="uk-UA" dirty="0"/>
        </a:p>
      </dgm:t>
    </dgm:pt>
    <dgm:pt modelId="{BE91A35A-77B8-4A42-9DDA-463FA778BCE8}" type="parTrans" cxnId="{EFE6471E-F614-4588-A191-94FA1C921658}">
      <dgm:prSet/>
      <dgm:spPr/>
      <dgm:t>
        <a:bodyPr/>
        <a:lstStyle/>
        <a:p>
          <a:endParaRPr lang="uk-UA"/>
        </a:p>
      </dgm:t>
    </dgm:pt>
    <dgm:pt modelId="{2380AEED-3F3B-44BB-A332-A226D13DAA46}" type="sibTrans" cxnId="{EFE6471E-F614-4588-A191-94FA1C921658}">
      <dgm:prSet/>
      <dgm:spPr/>
      <dgm:t>
        <a:bodyPr/>
        <a:lstStyle/>
        <a:p>
          <a:endParaRPr lang="uk-UA"/>
        </a:p>
      </dgm:t>
    </dgm:pt>
    <dgm:pt modelId="{10C2D5DB-AA1F-45FB-B889-DFFFF55CF7F6}" type="pres">
      <dgm:prSet presAssocID="{AE83C40F-CBDC-42FC-9581-BA3AB09C519A}" presName="Name0" presStyleCnt="0">
        <dgm:presLayoutVars>
          <dgm:dir/>
          <dgm:animLvl val="lvl"/>
          <dgm:resizeHandles val="exact"/>
        </dgm:presLayoutVars>
      </dgm:prSet>
      <dgm:spPr/>
    </dgm:pt>
    <dgm:pt modelId="{4E65E1CE-A213-4450-B6FF-89313011D812}" type="pres">
      <dgm:prSet presAssocID="{F6C92CD9-4D5F-477D-B1B4-658F77395DA7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53B6EE-59A3-4180-AE38-5729F8E78A13}" type="pres">
      <dgm:prSet presAssocID="{1D08B33C-27FC-4EA8-9431-5359B4DA7590}" presName="parTxOnlySpace" presStyleCnt="0"/>
      <dgm:spPr/>
    </dgm:pt>
    <dgm:pt modelId="{08591DCD-7AAC-4F2B-9D75-9AEE9C45AF00}" type="pres">
      <dgm:prSet presAssocID="{D5530FCB-BA99-4D08-BCF3-5A63E67CCB75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7B4AE5-C401-4540-A9DF-FF883070DCAC}" type="pres">
      <dgm:prSet presAssocID="{D960A4B7-4269-4C91-B99E-794C38C8611A}" presName="parTxOnlySpace" presStyleCnt="0"/>
      <dgm:spPr/>
    </dgm:pt>
    <dgm:pt modelId="{EBEC6045-EC88-4CD6-B139-1E5B92911DF1}" type="pres">
      <dgm:prSet presAssocID="{1D020F05-B06B-44AE-A9BB-CCAB1972AF93}" presName="parTxOnly" presStyleLbl="node1" presStyleIdx="2" presStyleCnt="5" custLinFactNeighborX="85534" custLinFactNeighborY="-1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488D1C-D91F-4086-AF44-5985D6E3A66B}" type="pres">
      <dgm:prSet presAssocID="{8D7DA190-D009-4433-8628-7AA5C2FAD3F0}" presName="parTxOnlySpace" presStyleCnt="0"/>
      <dgm:spPr/>
    </dgm:pt>
    <dgm:pt modelId="{3EB912A0-FFDB-4420-A192-B0B4BB1CA7C1}" type="pres">
      <dgm:prSet presAssocID="{E6D84160-1A23-400A-85E6-A7406929EEC7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CF75B6-7053-40DD-A0A9-D662AD465062}" type="pres">
      <dgm:prSet presAssocID="{4A4E22E8-F568-4162-AEAA-3B93610D12FC}" presName="parTxOnlySpace" presStyleCnt="0"/>
      <dgm:spPr/>
    </dgm:pt>
    <dgm:pt modelId="{6B843847-E6F6-4EE7-B145-482B946AA052}" type="pres">
      <dgm:prSet presAssocID="{95F46DDE-2D5E-4464-BC8B-C59EB616CD6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74E4483-4FA8-4D35-A5EB-B05E921EE62B}" srcId="{AE83C40F-CBDC-42FC-9581-BA3AB09C519A}" destId="{1D020F05-B06B-44AE-A9BB-CCAB1972AF93}" srcOrd="2" destOrd="0" parTransId="{32138F14-6A3C-4EDA-A0DC-847B11503477}" sibTransId="{8D7DA190-D009-4433-8628-7AA5C2FAD3F0}"/>
    <dgm:cxn modelId="{CA17C6FE-4355-496D-B8E9-212AFB4E0E44}" srcId="{AE83C40F-CBDC-42FC-9581-BA3AB09C519A}" destId="{D5530FCB-BA99-4D08-BCF3-5A63E67CCB75}" srcOrd="1" destOrd="0" parTransId="{56725A7F-5207-4A29-8FF9-B2C6FB317EA1}" sibTransId="{D960A4B7-4269-4C91-B99E-794C38C8611A}"/>
    <dgm:cxn modelId="{EFE6471E-F614-4588-A191-94FA1C921658}" srcId="{AE83C40F-CBDC-42FC-9581-BA3AB09C519A}" destId="{95F46DDE-2D5E-4464-BC8B-C59EB616CD6D}" srcOrd="4" destOrd="0" parTransId="{BE91A35A-77B8-4A42-9DDA-463FA778BCE8}" sibTransId="{2380AEED-3F3B-44BB-A332-A226D13DAA46}"/>
    <dgm:cxn modelId="{554CEFB7-826C-40F9-9A82-84E917EAA95A}" type="presOf" srcId="{F6C92CD9-4D5F-477D-B1B4-658F77395DA7}" destId="{4E65E1CE-A213-4450-B6FF-89313011D812}" srcOrd="0" destOrd="0" presId="urn:microsoft.com/office/officeart/2005/8/layout/chevron1"/>
    <dgm:cxn modelId="{57FFBCF2-CB79-440A-B950-198704F166BF}" type="presOf" srcId="{D5530FCB-BA99-4D08-BCF3-5A63E67CCB75}" destId="{08591DCD-7AAC-4F2B-9D75-9AEE9C45AF00}" srcOrd="0" destOrd="0" presId="urn:microsoft.com/office/officeart/2005/8/layout/chevron1"/>
    <dgm:cxn modelId="{CE1EED2B-E18E-4ADE-A85E-1FE3A6EEDFC1}" srcId="{AE83C40F-CBDC-42FC-9581-BA3AB09C519A}" destId="{E6D84160-1A23-400A-85E6-A7406929EEC7}" srcOrd="3" destOrd="0" parTransId="{C267A30A-EA85-4FBF-9B3C-093A0383CFB1}" sibTransId="{4A4E22E8-F568-4162-AEAA-3B93610D12FC}"/>
    <dgm:cxn modelId="{F09BFE41-7B7F-4609-AC8A-186FD0DEE04E}" type="presOf" srcId="{1D020F05-B06B-44AE-A9BB-CCAB1972AF93}" destId="{EBEC6045-EC88-4CD6-B139-1E5B92911DF1}" srcOrd="0" destOrd="0" presId="urn:microsoft.com/office/officeart/2005/8/layout/chevron1"/>
    <dgm:cxn modelId="{76D2DEE0-3209-4D30-89A6-71BE2EAF5E94}" type="presOf" srcId="{95F46DDE-2D5E-4464-BC8B-C59EB616CD6D}" destId="{6B843847-E6F6-4EE7-B145-482B946AA052}" srcOrd="0" destOrd="0" presId="urn:microsoft.com/office/officeart/2005/8/layout/chevron1"/>
    <dgm:cxn modelId="{3DE499A9-360D-4EB1-B743-42309B49A83F}" type="presOf" srcId="{E6D84160-1A23-400A-85E6-A7406929EEC7}" destId="{3EB912A0-FFDB-4420-A192-B0B4BB1CA7C1}" srcOrd="0" destOrd="0" presId="urn:microsoft.com/office/officeart/2005/8/layout/chevron1"/>
    <dgm:cxn modelId="{AEE0DC95-DB63-4E80-9B01-21FBAA91A444}" type="presOf" srcId="{AE83C40F-CBDC-42FC-9581-BA3AB09C519A}" destId="{10C2D5DB-AA1F-45FB-B889-DFFFF55CF7F6}" srcOrd="0" destOrd="0" presId="urn:microsoft.com/office/officeart/2005/8/layout/chevron1"/>
    <dgm:cxn modelId="{BAEC0E02-8418-4694-8E96-F2EAA69955AE}" srcId="{AE83C40F-CBDC-42FC-9581-BA3AB09C519A}" destId="{F6C92CD9-4D5F-477D-B1B4-658F77395DA7}" srcOrd="0" destOrd="0" parTransId="{6B47D5F1-EE01-44CC-B224-C0AF4A294A4B}" sibTransId="{1D08B33C-27FC-4EA8-9431-5359B4DA7590}"/>
    <dgm:cxn modelId="{DE854271-0510-4B1A-B7A6-45B8990E967D}" type="presParOf" srcId="{10C2D5DB-AA1F-45FB-B889-DFFFF55CF7F6}" destId="{4E65E1CE-A213-4450-B6FF-89313011D812}" srcOrd="0" destOrd="0" presId="urn:microsoft.com/office/officeart/2005/8/layout/chevron1"/>
    <dgm:cxn modelId="{E26FF3FB-9069-4963-9D07-8388FB5070C6}" type="presParOf" srcId="{10C2D5DB-AA1F-45FB-B889-DFFFF55CF7F6}" destId="{5653B6EE-59A3-4180-AE38-5729F8E78A13}" srcOrd="1" destOrd="0" presId="urn:microsoft.com/office/officeart/2005/8/layout/chevron1"/>
    <dgm:cxn modelId="{A672E3CB-B1B0-4D61-BC0F-A7FC65CF6BD9}" type="presParOf" srcId="{10C2D5DB-AA1F-45FB-B889-DFFFF55CF7F6}" destId="{08591DCD-7AAC-4F2B-9D75-9AEE9C45AF00}" srcOrd="2" destOrd="0" presId="urn:microsoft.com/office/officeart/2005/8/layout/chevron1"/>
    <dgm:cxn modelId="{BF62E22E-A3EF-491E-A6BD-3988D4F5F8FE}" type="presParOf" srcId="{10C2D5DB-AA1F-45FB-B889-DFFFF55CF7F6}" destId="{867B4AE5-C401-4540-A9DF-FF883070DCAC}" srcOrd="3" destOrd="0" presId="urn:microsoft.com/office/officeart/2005/8/layout/chevron1"/>
    <dgm:cxn modelId="{FE096CB2-C3CF-415B-83CB-BDAFA87BB9B6}" type="presParOf" srcId="{10C2D5DB-AA1F-45FB-B889-DFFFF55CF7F6}" destId="{EBEC6045-EC88-4CD6-B139-1E5B92911DF1}" srcOrd="4" destOrd="0" presId="urn:microsoft.com/office/officeart/2005/8/layout/chevron1"/>
    <dgm:cxn modelId="{A756FC88-E31C-4188-93D2-5D31CD40D8D3}" type="presParOf" srcId="{10C2D5DB-AA1F-45FB-B889-DFFFF55CF7F6}" destId="{68488D1C-D91F-4086-AF44-5985D6E3A66B}" srcOrd="5" destOrd="0" presId="urn:microsoft.com/office/officeart/2005/8/layout/chevron1"/>
    <dgm:cxn modelId="{9BA770AC-BDA9-449B-B886-1444B24270FB}" type="presParOf" srcId="{10C2D5DB-AA1F-45FB-B889-DFFFF55CF7F6}" destId="{3EB912A0-FFDB-4420-A192-B0B4BB1CA7C1}" srcOrd="6" destOrd="0" presId="urn:microsoft.com/office/officeart/2005/8/layout/chevron1"/>
    <dgm:cxn modelId="{7DB8795A-B685-463D-B32B-9B559D4EF9C0}" type="presParOf" srcId="{10C2D5DB-AA1F-45FB-B889-DFFFF55CF7F6}" destId="{6BCF75B6-7053-40DD-A0A9-D662AD465062}" srcOrd="7" destOrd="0" presId="urn:microsoft.com/office/officeart/2005/8/layout/chevron1"/>
    <dgm:cxn modelId="{B21471D5-BD8E-4D5C-9033-2FC0CCE17B5D}" type="presParOf" srcId="{10C2D5DB-AA1F-45FB-B889-DFFFF55CF7F6}" destId="{6B843847-E6F6-4EE7-B145-482B946AA052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200519-BA42-4B37-9014-CD1605024E8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E036A67-BC01-4B76-87CD-79617FDF26E8}">
      <dgm:prSet phldrT="[Текст]"/>
      <dgm:spPr/>
      <dgm:t>
        <a:bodyPr/>
        <a:lstStyle/>
        <a:p>
          <a:r>
            <a:rPr lang="uk-UA" dirty="0" err="1" smtClean="0"/>
            <a:t>Цікавинки</a:t>
          </a:r>
          <a:r>
            <a:rPr lang="uk-UA" dirty="0" smtClean="0"/>
            <a:t> для уроків</a:t>
          </a:r>
          <a:endParaRPr lang="uk-UA" dirty="0"/>
        </a:p>
      </dgm:t>
    </dgm:pt>
    <dgm:pt modelId="{576B77CC-54C2-4A4C-826F-C31D48BADBC8}" type="parTrans" cxnId="{AC320DA8-C0CE-43DC-8BE6-FB9071BD03BE}">
      <dgm:prSet/>
      <dgm:spPr/>
      <dgm:t>
        <a:bodyPr/>
        <a:lstStyle/>
        <a:p>
          <a:endParaRPr lang="uk-UA"/>
        </a:p>
      </dgm:t>
    </dgm:pt>
    <dgm:pt modelId="{85F3B2ED-D34F-4B8E-B5DA-8301EE499869}" type="sibTrans" cxnId="{AC320DA8-C0CE-43DC-8BE6-FB9071BD03BE}">
      <dgm:prSet/>
      <dgm:spPr/>
      <dgm:t>
        <a:bodyPr/>
        <a:lstStyle/>
        <a:p>
          <a:endParaRPr lang="uk-UA"/>
        </a:p>
      </dgm:t>
    </dgm:pt>
    <dgm:pt modelId="{48A29A1A-2E02-4B15-912F-85ECF175D77B}">
      <dgm:prSet phldrT="[Текст]"/>
      <dgm:spPr/>
      <dgm:t>
        <a:bodyPr/>
        <a:lstStyle/>
        <a:p>
          <a:r>
            <a:rPr lang="uk-UA" dirty="0" smtClean="0"/>
            <a:t>Інтерактивні вправи </a:t>
          </a:r>
          <a:r>
            <a:rPr lang="en-US" dirty="0" smtClean="0"/>
            <a:t>Learning. App</a:t>
          </a:r>
          <a:endParaRPr lang="uk-UA" dirty="0"/>
        </a:p>
      </dgm:t>
    </dgm:pt>
    <dgm:pt modelId="{AFC4FF13-0858-4CE2-9768-4B9D7ABB04C3}" type="parTrans" cxnId="{59E6CF88-8D8B-41FF-BA05-1E295176B63A}">
      <dgm:prSet/>
      <dgm:spPr/>
      <dgm:t>
        <a:bodyPr/>
        <a:lstStyle/>
        <a:p>
          <a:endParaRPr lang="uk-UA"/>
        </a:p>
      </dgm:t>
    </dgm:pt>
    <dgm:pt modelId="{E46A6FCD-98E8-420A-831B-A2CB58D9E00C}" type="sibTrans" cxnId="{59E6CF88-8D8B-41FF-BA05-1E295176B63A}">
      <dgm:prSet/>
      <dgm:spPr/>
      <dgm:t>
        <a:bodyPr/>
        <a:lstStyle/>
        <a:p>
          <a:endParaRPr lang="uk-UA"/>
        </a:p>
      </dgm:t>
    </dgm:pt>
    <dgm:pt modelId="{C100EAE2-4CB7-4DC8-8C9D-1E4AEEB868FE}">
      <dgm:prSet phldrT="[Текст]"/>
      <dgm:spPr/>
      <dgm:t>
        <a:bodyPr/>
        <a:lstStyle/>
        <a:p>
          <a:r>
            <a:rPr lang="uk-UA" dirty="0" smtClean="0"/>
            <a:t>Інтерактивні робочі аркуші</a:t>
          </a:r>
          <a:endParaRPr lang="uk-UA" dirty="0"/>
        </a:p>
      </dgm:t>
    </dgm:pt>
    <dgm:pt modelId="{C0B94E8A-6B17-4710-8BAF-3C208546D673}" type="parTrans" cxnId="{39EF512A-577C-4E07-BD76-7C25AC6D10B2}">
      <dgm:prSet/>
      <dgm:spPr/>
      <dgm:t>
        <a:bodyPr/>
        <a:lstStyle/>
        <a:p>
          <a:endParaRPr lang="uk-UA"/>
        </a:p>
      </dgm:t>
    </dgm:pt>
    <dgm:pt modelId="{CA1DE2E9-F054-4795-9A03-78E22CC577B8}" type="sibTrans" cxnId="{39EF512A-577C-4E07-BD76-7C25AC6D10B2}">
      <dgm:prSet/>
      <dgm:spPr/>
      <dgm:t>
        <a:bodyPr/>
        <a:lstStyle/>
        <a:p>
          <a:endParaRPr lang="uk-UA"/>
        </a:p>
      </dgm:t>
    </dgm:pt>
    <dgm:pt modelId="{73CCCE91-E4C0-45BE-A6D8-22FECC9C8EFF}">
      <dgm:prSet phldrT="[Текст]"/>
      <dgm:spPr/>
      <dgm:t>
        <a:bodyPr/>
        <a:lstStyle/>
        <a:p>
          <a:r>
            <a:rPr lang="en-US" dirty="0" smtClean="0"/>
            <a:t>QR-</a:t>
          </a:r>
          <a:r>
            <a:rPr lang="uk-UA" dirty="0" smtClean="0"/>
            <a:t>коди</a:t>
          </a:r>
          <a:endParaRPr lang="uk-UA" dirty="0"/>
        </a:p>
      </dgm:t>
    </dgm:pt>
    <dgm:pt modelId="{A4FDE400-0294-4C2A-9CA8-04AB7FFDD527}" type="parTrans" cxnId="{5649C713-4A89-4CD8-B0F0-1C99644639FE}">
      <dgm:prSet/>
      <dgm:spPr/>
      <dgm:t>
        <a:bodyPr/>
        <a:lstStyle/>
        <a:p>
          <a:endParaRPr lang="uk-UA"/>
        </a:p>
      </dgm:t>
    </dgm:pt>
    <dgm:pt modelId="{57B5A5D6-65C2-4CE3-BE80-39DC4631D0E5}" type="sibTrans" cxnId="{5649C713-4A89-4CD8-B0F0-1C99644639FE}">
      <dgm:prSet/>
      <dgm:spPr/>
      <dgm:t>
        <a:bodyPr/>
        <a:lstStyle/>
        <a:p>
          <a:endParaRPr lang="uk-UA"/>
        </a:p>
      </dgm:t>
    </dgm:pt>
    <dgm:pt modelId="{5DD65743-BF22-4F38-BA98-7CA8B70C0CE2}">
      <dgm:prSet/>
      <dgm:spPr/>
      <dgm:t>
        <a:bodyPr/>
        <a:lstStyle/>
        <a:p>
          <a:r>
            <a:rPr lang="uk-UA" dirty="0" smtClean="0"/>
            <a:t>Хмари слів</a:t>
          </a:r>
          <a:endParaRPr lang="uk-UA" dirty="0"/>
        </a:p>
      </dgm:t>
    </dgm:pt>
    <dgm:pt modelId="{60633338-E77B-45CD-A604-1B5252A6DED8}" type="parTrans" cxnId="{B9CD0455-2A0A-4E4A-9AC1-FC206427AF71}">
      <dgm:prSet/>
      <dgm:spPr/>
      <dgm:t>
        <a:bodyPr/>
        <a:lstStyle/>
        <a:p>
          <a:endParaRPr lang="uk-UA"/>
        </a:p>
      </dgm:t>
    </dgm:pt>
    <dgm:pt modelId="{13D891E7-993A-4694-85E1-5D4FDE2FEDEA}" type="sibTrans" cxnId="{B9CD0455-2A0A-4E4A-9AC1-FC206427AF71}">
      <dgm:prSet/>
      <dgm:spPr/>
      <dgm:t>
        <a:bodyPr/>
        <a:lstStyle/>
        <a:p>
          <a:endParaRPr lang="uk-UA"/>
        </a:p>
      </dgm:t>
    </dgm:pt>
    <dgm:pt modelId="{FE551267-6151-48B1-B820-D150445618AC}">
      <dgm:prSet/>
      <dgm:spPr/>
      <dgm:t>
        <a:bodyPr/>
        <a:lstStyle/>
        <a:p>
          <a:r>
            <a:rPr lang="uk-UA" dirty="0" smtClean="0"/>
            <a:t>Онлайн –конструктори кросвордів</a:t>
          </a:r>
          <a:endParaRPr lang="uk-UA" dirty="0"/>
        </a:p>
      </dgm:t>
    </dgm:pt>
    <dgm:pt modelId="{D2AF11A8-9C43-47CA-A2F3-75EF736D9551}" type="parTrans" cxnId="{BF376EED-864A-4D1D-9602-8F59F5A08596}">
      <dgm:prSet/>
      <dgm:spPr/>
      <dgm:t>
        <a:bodyPr/>
        <a:lstStyle/>
        <a:p>
          <a:endParaRPr lang="uk-UA"/>
        </a:p>
      </dgm:t>
    </dgm:pt>
    <dgm:pt modelId="{51A3D6EB-64DC-4408-8132-02D68B5AE327}" type="sibTrans" cxnId="{BF376EED-864A-4D1D-9602-8F59F5A08596}">
      <dgm:prSet/>
      <dgm:spPr/>
      <dgm:t>
        <a:bodyPr/>
        <a:lstStyle/>
        <a:p>
          <a:endParaRPr lang="uk-UA"/>
        </a:p>
      </dgm:t>
    </dgm:pt>
    <dgm:pt modelId="{65522D8C-9E10-48B5-B008-CFC8092656DB}" type="pres">
      <dgm:prSet presAssocID="{3D200519-BA42-4B37-9014-CD1605024E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4932ABF5-8147-4F88-B558-8EEF8A45AFA8}" type="pres">
      <dgm:prSet presAssocID="{AE036A67-BC01-4B76-87CD-79617FDF26E8}" presName="hierRoot1" presStyleCnt="0">
        <dgm:presLayoutVars>
          <dgm:hierBranch val="init"/>
        </dgm:presLayoutVars>
      </dgm:prSet>
      <dgm:spPr/>
    </dgm:pt>
    <dgm:pt modelId="{F39E2DD7-09DB-4C78-AD26-0CBDA07C395F}" type="pres">
      <dgm:prSet presAssocID="{AE036A67-BC01-4B76-87CD-79617FDF26E8}" presName="rootComposite1" presStyleCnt="0"/>
      <dgm:spPr/>
    </dgm:pt>
    <dgm:pt modelId="{035F05A2-7E84-4747-8A26-9E36BD9D7A53}" type="pres">
      <dgm:prSet presAssocID="{AE036A67-BC01-4B76-87CD-79617FDF26E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16F05D8-A1DF-46B2-A4CD-202C97438E6D}" type="pres">
      <dgm:prSet presAssocID="{AE036A67-BC01-4B76-87CD-79617FDF26E8}" presName="rootConnector1" presStyleLbl="node1" presStyleIdx="0" presStyleCnt="0"/>
      <dgm:spPr/>
      <dgm:t>
        <a:bodyPr/>
        <a:lstStyle/>
        <a:p>
          <a:endParaRPr lang="uk-UA"/>
        </a:p>
      </dgm:t>
    </dgm:pt>
    <dgm:pt modelId="{31074341-2262-4A7C-AD64-30C06BFB4389}" type="pres">
      <dgm:prSet presAssocID="{AE036A67-BC01-4B76-87CD-79617FDF26E8}" presName="hierChild2" presStyleCnt="0"/>
      <dgm:spPr/>
    </dgm:pt>
    <dgm:pt modelId="{49E2563C-8A42-4656-A141-DD73742DD55E}" type="pres">
      <dgm:prSet presAssocID="{60633338-E77B-45CD-A604-1B5252A6DED8}" presName="Name64" presStyleLbl="parChTrans1D2" presStyleIdx="0" presStyleCnt="5"/>
      <dgm:spPr/>
      <dgm:t>
        <a:bodyPr/>
        <a:lstStyle/>
        <a:p>
          <a:endParaRPr lang="uk-UA"/>
        </a:p>
      </dgm:t>
    </dgm:pt>
    <dgm:pt modelId="{C93DDA2E-0ACA-4DF9-BE0F-3139A86071B9}" type="pres">
      <dgm:prSet presAssocID="{5DD65743-BF22-4F38-BA98-7CA8B70C0CE2}" presName="hierRoot2" presStyleCnt="0">
        <dgm:presLayoutVars>
          <dgm:hierBranch val="init"/>
        </dgm:presLayoutVars>
      </dgm:prSet>
      <dgm:spPr/>
    </dgm:pt>
    <dgm:pt modelId="{D687A940-5580-429D-B7DB-D2B8B149FA7E}" type="pres">
      <dgm:prSet presAssocID="{5DD65743-BF22-4F38-BA98-7CA8B70C0CE2}" presName="rootComposite" presStyleCnt="0"/>
      <dgm:spPr/>
    </dgm:pt>
    <dgm:pt modelId="{BF0783FC-4B09-45D7-8291-FA9E272C6DDC}" type="pres">
      <dgm:prSet presAssocID="{5DD65743-BF22-4F38-BA98-7CA8B70C0CE2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0742AB5-305F-48B5-B86C-01FA69A4054F}" type="pres">
      <dgm:prSet presAssocID="{5DD65743-BF22-4F38-BA98-7CA8B70C0CE2}" presName="rootConnector" presStyleLbl="node2" presStyleIdx="0" presStyleCnt="5"/>
      <dgm:spPr/>
      <dgm:t>
        <a:bodyPr/>
        <a:lstStyle/>
        <a:p>
          <a:endParaRPr lang="uk-UA"/>
        </a:p>
      </dgm:t>
    </dgm:pt>
    <dgm:pt modelId="{80F80055-85D0-41AD-A643-46F5679AA5A8}" type="pres">
      <dgm:prSet presAssocID="{5DD65743-BF22-4F38-BA98-7CA8B70C0CE2}" presName="hierChild4" presStyleCnt="0"/>
      <dgm:spPr/>
    </dgm:pt>
    <dgm:pt modelId="{99DECA5F-F0BF-4DA9-B1A0-E7AE504D79B7}" type="pres">
      <dgm:prSet presAssocID="{5DD65743-BF22-4F38-BA98-7CA8B70C0CE2}" presName="hierChild5" presStyleCnt="0"/>
      <dgm:spPr/>
    </dgm:pt>
    <dgm:pt modelId="{0E742FE8-3962-435E-BFC7-6A727AD84CC9}" type="pres">
      <dgm:prSet presAssocID="{D2AF11A8-9C43-47CA-A2F3-75EF736D9551}" presName="Name64" presStyleLbl="parChTrans1D2" presStyleIdx="1" presStyleCnt="5"/>
      <dgm:spPr/>
      <dgm:t>
        <a:bodyPr/>
        <a:lstStyle/>
        <a:p>
          <a:endParaRPr lang="uk-UA"/>
        </a:p>
      </dgm:t>
    </dgm:pt>
    <dgm:pt modelId="{902BA7E2-1C3E-4975-AAD1-3BAA6804000A}" type="pres">
      <dgm:prSet presAssocID="{FE551267-6151-48B1-B820-D150445618AC}" presName="hierRoot2" presStyleCnt="0">
        <dgm:presLayoutVars>
          <dgm:hierBranch val="init"/>
        </dgm:presLayoutVars>
      </dgm:prSet>
      <dgm:spPr/>
    </dgm:pt>
    <dgm:pt modelId="{2BC84C92-59D8-43ED-8F83-10A5E46CC2CA}" type="pres">
      <dgm:prSet presAssocID="{FE551267-6151-48B1-B820-D150445618AC}" presName="rootComposite" presStyleCnt="0"/>
      <dgm:spPr/>
    </dgm:pt>
    <dgm:pt modelId="{D0BE0FFB-1CFE-40FA-88BE-A189D8467D14}" type="pres">
      <dgm:prSet presAssocID="{FE551267-6151-48B1-B820-D150445618AC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DB92CE2-7AEF-42BB-81B1-C7AFF2F181DE}" type="pres">
      <dgm:prSet presAssocID="{FE551267-6151-48B1-B820-D150445618AC}" presName="rootConnector" presStyleLbl="node2" presStyleIdx="1" presStyleCnt="5"/>
      <dgm:spPr/>
      <dgm:t>
        <a:bodyPr/>
        <a:lstStyle/>
        <a:p>
          <a:endParaRPr lang="uk-UA"/>
        </a:p>
      </dgm:t>
    </dgm:pt>
    <dgm:pt modelId="{D0B11B1C-E8CD-45D4-B442-FFF484E71FEF}" type="pres">
      <dgm:prSet presAssocID="{FE551267-6151-48B1-B820-D150445618AC}" presName="hierChild4" presStyleCnt="0"/>
      <dgm:spPr/>
    </dgm:pt>
    <dgm:pt modelId="{91919999-755B-42BE-A3B6-E0EC844FA90F}" type="pres">
      <dgm:prSet presAssocID="{FE551267-6151-48B1-B820-D150445618AC}" presName="hierChild5" presStyleCnt="0"/>
      <dgm:spPr/>
    </dgm:pt>
    <dgm:pt modelId="{64CC2301-7E7C-4690-B051-974A95846E49}" type="pres">
      <dgm:prSet presAssocID="{AFC4FF13-0858-4CE2-9768-4B9D7ABB04C3}" presName="Name64" presStyleLbl="parChTrans1D2" presStyleIdx="2" presStyleCnt="5"/>
      <dgm:spPr/>
      <dgm:t>
        <a:bodyPr/>
        <a:lstStyle/>
        <a:p>
          <a:endParaRPr lang="uk-UA"/>
        </a:p>
      </dgm:t>
    </dgm:pt>
    <dgm:pt modelId="{9EBD3BD1-ADD8-4553-9D36-D0DBF8EA5F60}" type="pres">
      <dgm:prSet presAssocID="{48A29A1A-2E02-4B15-912F-85ECF175D77B}" presName="hierRoot2" presStyleCnt="0">
        <dgm:presLayoutVars>
          <dgm:hierBranch val="init"/>
        </dgm:presLayoutVars>
      </dgm:prSet>
      <dgm:spPr/>
    </dgm:pt>
    <dgm:pt modelId="{40DF8FA8-D1D7-4AE6-902B-4FF95B5FEBE6}" type="pres">
      <dgm:prSet presAssocID="{48A29A1A-2E02-4B15-912F-85ECF175D77B}" presName="rootComposite" presStyleCnt="0"/>
      <dgm:spPr/>
    </dgm:pt>
    <dgm:pt modelId="{77D2921C-FB2F-4912-81C8-A0B649F56131}" type="pres">
      <dgm:prSet presAssocID="{48A29A1A-2E02-4B15-912F-85ECF175D77B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929A99A-2397-4DA3-9863-9D3D55140D33}" type="pres">
      <dgm:prSet presAssocID="{48A29A1A-2E02-4B15-912F-85ECF175D77B}" presName="rootConnector" presStyleLbl="node2" presStyleIdx="2" presStyleCnt="5"/>
      <dgm:spPr/>
      <dgm:t>
        <a:bodyPr/>
        <a:lstStyle/>
        <a:p>
          <a:endParaRPr lang="uk-UA"/>
        </a:p>
      </dgm:t>
    </dgm:pt>
    <dgm:pt modelId="{2498790F-00FB-4B19-8D87-99AF5C716441}" type="pres">
      <dgm:prSet presAssocID="{48A29A1A-2E02-4B15-912F-85ECF175D77B}" presName="hierChild4" presStyleCnt="0"/>
      <dgm:spPr/>
    </dgm:pt>
    <dgm:pt modelId="{50A30F61-A513-4149-A5CC-D81CD3313C4A}" type="pres">
      <dgm:prSet presAssocID="{48A29A1A-2E02-4B15-912F-85ECF175D77B}" presName="hierChild5" presStyleCnt="0"/>
      <dgm:spPr/>
    </dgm:pt>
    <dgm:pt modelId="{A033F694-D28A-43A2-9144-8C781FCB7E19}" type="pres">
      <dgm:prSet presAssocID="{C0B94E8A-6B17-4710-8BAF-3C208546D673}" presName="Name64" presStyleLbl="parChTrans1D2" presStyleIdx="3" presStyleCnt="5"/>
      <dgm:spPr/>
      <dgm:t>
        <a:bodyPr/>
        <a:lstStyle/>
        <a:p>
          <a:endParaRPr lang="uk-UA"/>
        </a:p>
      </dgm:t>
    </dgm:pt>
    <dgm:pt modelId="{25671C03-CB7A-4862-B930-25212F99F17A}" type="pres">
      <dgm:prSet presAssocID="{C100EAE2-4CB7-4DC8-8C9D-1E4AEEB868FE}" presName="hierRoot2" presStyleCnt="0">
        <dgm:presLayoutVars>
          <dgm:hierBranch val="init"/>
        </dgm:presLayoutVars>
      </dgm:prSet>
      <dgm:spPr/>
    </dgm:pt>
    <dgm:pt modelId="{D60E2763-0850-4899-8016-6AF7CA3A060B}" type="pres">
      <dgm:prSet presAssocID="{C100EAE2-4CB7-4DC8-8C9D-1E4AEEB868FE}" presName="rootComposite" presStyleCnt="0"/>
      <dgm:spPr/>
    </dgm:pt>
    <dgm:pt modelId="{64CC26CB-1BB0-4E5A-8892-3B2F96F4EF31}" type="pres">
      <dgm:prSet presAssocID="{C100EAE2-4CB7-4DC8-8C9D-1E4AEEB868FE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D199FAC-F5F8-4053-BBC7-6008FBD5DF14}" type="pres">
      <dgm:prSet presAssocID="{C100EAE2-4CB7-4DC8-8C9D-1E4AEEB868FE}" presName="rootConnector" presStyleLbl="node2" presStyleIdx="3" presStyleCnt="5"/>
      <dgm:spPr/>
      <dgm:t>
        <a:bodyPr/>
        <a:lstStyle/>
        <a:p>
          <a:endParaRPr lang="uk-UA"/>
        </a:p>
      </dgm:t>
    </dgm:pt>
    <dgm:pt modelId="{13F1DD12-14C0-483B-ADCA-1E17203E9A42}" type="pres">
      <dgm:prSet presAssocID="{C100EAE2-4CB7-4DC8-8C9D-1E4AEEB868FE}" presName="hierChild4" presStyleCnt="0"/>
      <dgm:spPr/>
    </dgm:pt>
    <dgm:pt modelId="{130575CB-5D74-4BC9-A07D-094BFBA63FDB}" type="pres">
      <dgm:prSet presAssocID="{C100EAE2-4CB7-4DC8-8C9D-1E4AEEB868FE}" presName="hierChild5" presStyleCnt="0"/>
      <dgm:spPr/>
    </dgm:pt>
    <dgm:pt modelId="{3AFE0B86-F299-466C-B55B-49AF5F85BAB9}" type="pres">
      <dgm:prSet presAssocID="{A4FDE400-0294-4C2A-9CA8-04AB7FFDD527}" presName="Name64" presStyleLbl="parChTrans1D2" presStyleIdx="4" presStyleCnt="5"/>
      <dgm:spPr/>
      <dgm:t>
        <a:bodyPr/>
        <a:lstStyle/>
        <a:p>
          <a:endParaRPr lang="uk-UA"/>
        </a:p>
      </dgm:t>
    </dgm:pt>
    <dgm:pt modelId="{36DEF5FF-7681-48A9-8639-1C1BC6FBFBCD}" type="pres">
      <dgm:prSet presAssocID="{73CCCE91-E4C0-45BE-A6D8-22FECC9C8EFF}" presName="hierRoot2" presStyleCnt="0">
        <dgm:presLayoutVars>
          <dgm:hierBranch val="init"/>
        </dgm:presLayoutVars>
      </dgm:prSet>
      <dgm:spPr/>
    </dgm:pt>
    <dgm:pt modelId="{89E727E8-B811-4C8B-B54A-C84E9E9972DE}" type="pres">
      <dgm:prSet presAssocID="{73CCCE91-E4C0-45BE-A6D8-22FECC9C8EFF}" presName="rootComposite" presStyleCnt="0"/>
      <dgm:spPr/>
    </dgm:pt>
    <dgm:pt modelId="{EA21522C-2576-4AE0-98FB-F8942188CCBA}" type="pres">
      <dgm:prSet presAssocID="{73CCCE91-E4C0-45BE-A6D8-22FECC9C8EFF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6C5763A-A5D3-416F-B3A6-25E51DA676A5}" type="pres">
      <dgm:prSet presAssocID="{73CCCE91-E4C0-45BE-A6D8-22FECC9C8EFF}" presName="rootConnector" presStyleLbl="node2" presStyleIdx="4" presStyleCnt="5"/>
      <dgm:spPr/>
      <dgm:t>
        <a:bodyPr/>
        <a:lstStyle/>
        <a:p>
          <a:endParaRPr lang="uk-UA"/>
        </a:p>
      </dgm:t>
    </dgm:pt>
    <dgm:pt modelId="{2CF584D6-04AE-4F4F-A94A-D0F2A78ACA4E}" type="pres">
      <dgm:prSet presAssocID="{73CCCE91-E4C0-45BE-A6D8-22FECC9C8EFF}" presName="hierChild4" presStyleCnt="0"/>
      <dgm:spPr/>
    </dgm:pt>
    <dgm:pt modelId="{12C9F475-70EA-40A7-8FFD-646E29DEBFB9}" type="pres">
      <dgm:prSet presAssocID="{73CCCE91-E4C0-45BE-A6D8-22FECC9C8EFF}" presName="hierChild5" presStyleCnt="0"/>
      <dgm:spPr/>
    </dgm:pt>
    <dgm:pt modelId="{43077ED4-491E-4E7C-B2EB-D73028E70A67}" type="pres">
      <dgm:prSet presAssocID="{AE036A67-BC01-4B76-87CD-79617FDF26E8}" presName="hierChild3" presStyleCnt="0"/>
      <dgm:spPr/>
    </dgm:pt>
  </dgm:ptLst>
  <dgm:cxnLst>
    <dgm:cxn modelId="{2C181497-8FF0-4B6D-88C1-A60584B1EC53}" type="presOf" srcId="{3D200519-BA42-4B37-9014-CD1605024E80}" destId="{65522D8C-9E10-48B5-B008-CFC8092656DB}" srcOrd="0" destOrd="0" presId="urn:microsoft.com/office/officeart/2009/3/layout/HorizontalOrganizationChart"/>
    <dgm:cxn modelId="{2448D7C4-A715-48D9-863C-22DCBD55D751}" type="presOf" srcId="{5DD65743-BF22-4F38-BA98-7CA8B70C0CE2}" destId="{BF0783FC-4B09-45D7-8291-FA9E272C6DDC}" srcOrd="0" destOrd="0" presId="urn:microsoft.com/office/officeart/2009/3/layout/HorizontalOrganizationChart"/>
    <dgm:cxn modelId="{658F7C92-E552-4F49-8AEC-60818B32B114}" type="presOf" srcId="{AFC4FF13-0858-4CE2-9768-4B9D7ABB04C3}" destId="{64CC2301-7E7C-4690-B051-974A95846E49}" srcOrd="0" destOrd="0" presId="urn:microsoft.com/office/officeart/2009/3/layout/HorizontalOrganizationChart"/>
    <dgm:cxn modelId="{B9CD0455-2A0A-4E4A-9AC1-FC206427AF71}" srcId="{AE036A67-BC01-4B76-87CD-79617FDF26E8}" destId="{5DD65743-BF22-4F38-BA98-7CA8B70C0CE2}" srcOrd="0" destOrd="0" parTransId="{60633338-E77B-45CD-A604-1B5252A6DED8}" sibTransId="{13D891E7-993A-4694-85E1-5D4FDE2FEDEA}"/>
    <dgm:cxn modelId="{5E4A4E5C-80A7-413B-9934-1AC82BB42A0C}" type="presOf" srcId="{C0B94E8A-6B17-4710-8BAF-3C208546D673}" destId="{A033F694-D28A-43A2-9144-8C781FCB7E19}" srcOrd="0" destOrd="0" presId="urn:microsoft.com/office/officeart/2009/3/layout/HorizontalOrganizationChart"/>
    <dgm:cxn modelId="{FF9AF016-1955-47B5-9C78-8DA88DB88B83}" type="presOf" srcId="{73CCCE91-E4C0-45BE-A6D8-22FECC9C8EFF}" destId="{EA21522C-2576-4AE0-98FB-F8942188CCBA}" srcOrd="0" destOrd="0" presId="urn:microsoft.com/office/officeart/2009/3/layout/HorizontalOrganizationChart"/>
    <dgm:cxn modelId="{5649C713-4A89-4CD8-B0F0-1C99644639FE}" srcId="{AE036A67-BC01-4B76-87CD-79617FDF26E8}" destId="{73CCCE91-E4C0-45BE-A6D8-22FECC9C8EFF}" srcOrd="4" destOrd="0" parTransId="{A4FDE400-0294-4C2A-9CA8-04AB7FFDD527}" sibTransId="{57B5A5D6-65C2-4CE3-BE80-39DC4631D0E5}"/>
    <dgm:cxn modelId="{5038B717-0995-4CAD-BC93-AE457601E998}" type="presOf" srcId="{A4FDE400-0294-4C2A-9CA8-04AB7FFDD527}" destId="{3AFE0B86-F299-466C-B55B-49AF5F85BAB9}" srcOrd="0" destOrd="0" presId="urn:microsoft.com/office/officeart/2009/3/layout/HorizontalOrganizationChart"/>
    <dgm:cxn modelId="{BA735DF6-7F06-4A3B-8BE4-A79059CF5AE7}" type="presOf" srcId="{AE036A67-BC01-4B76-87CD-79617FDF26E8}" destId="{516F05D8-A1DF-46B2-A4CD-202C97438E6D}" srcOrd="1" destOrd="0" presId="urn:microsoft.com/office/officeart/2009/3/layout/HorizontalOrganizationChart"/>
    <dgm:cxn modelId="{A1397A95-1509-402D-8479-ED15DD548919}" type="presOf" srcId="{48A29A1A-2E02-4B15-912F-85ECF175D77B}" destId="{77D2921C-FB2F-4912-81C8-A0B649F56131}" srcOrd="0" destOrd="0" presId="urn:microsoft.com/office/officeart/2009/3/layout/HorizontalOrganizationChart"/>
    <dgm:cxn modelId="{D4EFF911-BA5A-4FEC-87E9-988FE11C95F5}" type="presOf" srcId="{60633338-E77B-45CD-A604-1B5252A6DED8}" destId="{49E2563C-8A42-4656-A141-DD73742DD55E}" srcOrd="0" destOrd="0" presId="urn:microsoft.com/office/officeart/2009/3/layout/HorizontalOrganizationChart"/>
    <dgm:cxn modelId="{20222358-6F3E-4832-AC05-7082B0B999D0}" type="presOf" srcId="{C100EAE2-4CB7-4DC8-8C9D-1E4AEEB868FE}" destId="{ED199FAC-F5F8-4053-BBC7-6008FBD5DF14}" srcOrd="1" destOrd="0" presId="urn:microsoft.com/office/officeart/2009/3/layout/HorizontalOrganizationChart"/>
    <dgm:cxn modelId="{DE6D12DC-B036-4E2E-A3E6-C5F89C89ADC3}" type="presOf" srcId="{48A29A1A-2E02-4B15-912F-85ECF175D77B}" destId="{B929A99A-2397-4DA3-9863-9D3D55140D33}" srcOrd="1" destOrd="0" presId="urn:microsoft.com/office/officeart/2009/3/layout/HorizontalOrganizationChart"/>
    <dgm:cxn modelId="{CB9347B1-95AD-4355-9A28-6ED34EE34673}" type="presOf" srcId="{AE036A67-BC01-4B76-87CD-79617FDF26E8}" destId="{035F05A2-7E84-4747-8A26-9E36BD9D7A53}" srcOrd="0" destOrd="0" presId="urn:microsoft.com/office/officeart/2009/3/layout/HorizontalOrganizationChart"/>
    <dgm:cxn modelId="{C6E7EFD8-8C23-4DB6-A9B3-CE23103FC052}" type="presOf" srcId="{73CCCE91-E4C0-45BE-A6D8-22FECC9C8EFF}" destId="{26C5763A-A5D3-416F-B3A6-25E51DA676A5}" srcOrd="1" destOrd="0" presId="urn:microsoft.com/office/officeart/2009/3/layout/HorizontalOrganizationChart"/>
    <dgm:cxn modelId="{B9543DBA-337B-4792-B60D-5E4AA89B22C2}" type="presOf" srcId="{5DD65743-BF22-4F38-BA98-7CA8B70C0CE2}" destId="{10742AB5-305F-48B5-B86C-01FA69A4054F}" srcOrd="1" destOrd="0" presId="urn:microsoft.com/office/officeart/2009/3/layout/HorizontalOrganizationChart"/>
    <dgm:cxn modelId="{AC6B1117-F372-46A2-8044-7D4167A2F585}" type="presOf" srcId="{D2AF11A8-9C43-47CA-A2F3-75EF736D9551}" destId="{0E742FE8-3962-435E-BFC7-6A727AD84CC9}" srcOrd="0" destOrd="0" presId="urn:microsoft.com/office/officeart/2009/3/layout/HorizontalOrganizationChart"/>
    <dgm:cxn modelId="{BF376EED-864A-4D1D-9602-8F59F5A08596}" srcId="{AE036A67-BC01-4B76-87CD-79617FDF26E8}" destId="{FE551267-6151-48B1-B820-D150445618AC}" srcOrd="1" destOrd="0" parTransId="{D2AF11A8-9C43-47CA-A2F3-75EF736D9551}" sibTransId="{51A3D6EB-64DC-4408-8132-02D68B5AE327}"/>
    <dgm:cxn modelId="{AC320DA8-C0CE-43DC-8BE6-FB9071BD03BE}" srcId="{3D200519-BA42-4B37-9014-CD1605024E80}" destId="{AE036A67-BC01-4B76-87CD-79617FDF26E8}" srcOrd="0" destOrd="0" parTransId="{576B77CC-54C2-4A4C-826F-C31D48BADBC8}" sibTransId="{85F3B2ED-D34F-4B8E-B5DA-8301EE499869}"/>
    <dgm:cxn modelId="{39EF512A-577C-4E07-BD76-7C25AC6D10B2}" srcId="{AE036A67-BC01-4B76-87CD-79617FDF26E8}" destId="{C100EAE2-4CB7-4DC8-8C9D-1E4AEEB868FE}" srcOrd="3" destOrd="0" parTransId="{C0B94E8A-6B17-4710-8BAF-3C208546D673}" sibTransId="{CA1DE2E9-F054-4795-9A03-78E22CC577B8}"/>
    <dgm:cxn modelId="{63AF1B30-0AEA-4574-913B-0567A269BAF5}" type="presOf" srcId="{FE551267-6151-48B1-B820-D150445618AC}" destId="{D0BE0FFB-1CFE-40FA-88BE-A189D8467D14}" srcOrd="0" destOrd="0" presId="urn:microsoft.com/office/officeart/2009/3/layout/HorizontalOrganizationChart"/>
    <dgm:cxn modelId="{7624146E-B26A-439D-B0ED-B1F0AD55329E}" type="presOf" srcId="{C100EAE2-4CB7-4DC8-8C9D-1E4AEEB868FE}" destId="{64CC26CB-1BB0-4E5A-8892-3B2F96F4EF31}" srcOrd="0" destOrd="0" presId="urn:microsoft.com/office/officeart/2009/3/layout/HorizontalOrganizationChart"/>
    <dgm:cxn modelId="{59E6CF88-8D8B-41FF-BA05-1E295176B63A}" srcId="{AE036A67-BC01-4B76-87CD-79617FDF26E8}" destId="{48A29A1A-2E02-4B15-912F-85ECF175D77B}" srcOrd="2" destOrd="0" parTransId="{AFC4FF13-0858-4CE2-9768-4B9D7ABB04C3}" sibTransId="{E46A6FCD-98E8-420A-831B-A2CB58D9E00C}"/>
    <dgm:cxn modelId="{7E7B3F42-AC1A-40CD-B272-C45C9B53C586}" type="presOf" srcId="{FE551267-6151-48B1-B820-D150445618AC}" destId="{EDB92CE2-7AEF-42BB-81B1-C7AFF2F181DE}" srcOrd="1" destOrd="0" presId="urn:microsoft.com/office/officeart/2009/3/layout/HorizontalOrganizationChart"/>
    <dgm:cxn modelId="{D4BF8104-8F16-4DDF-B022-40B8D59C200C}" type="presParOf" srcId="{65522D8C-9E10-48B5-B008-CFC8092656DB}" destId="{4932ABF5-8147-4F88-B558-8EEF8A45AFA8}" srcOrd="0" destOrd="0" presId="urn:microsoft.com/office/officeart/2009/3/layout/HorizontalOrganizationChart"/>
    <dgm:cxn modelId="{3270140D-8D80-472C-AFB6-1C1E903FC3A1}" type="presParOf" srcId="{4932ABF5-8147-4F88-B558-8EEF8A45AFA8}" destId="{F39E2DD7-09DB-4C78-AD26-0CBDA07C395F}" srcOrd="0" destOrd="0" presId="urn:microsoft.com/office/officeart/2009/3/layout/HorizontalOrganizationChart"/>
    <dgm:cxn modelId="{BEE512D6-9904-4364-A500-9D2D2C60702C}" type="presParOf" srcId="{F39E2DD7-09DB-4C78-AD26-0CBDA07C395F}" destId="{035F05A2-7E84-4747-8A26-9E36BD9D7A53}" srcOrd="0" destOrd="0" presId="urn:microsoft.com/office/officeart/2009/3/layout/HorizontalOrganizationChart"/>
    <dgm:cxn modelId="{617CFB78-1159-4590-97E1-56A69ED53AC2}" type="presParOf" srcId="{F39E2DD7-09DB-4C78-AD26-0CBDA07C395F}" destId="{516F05D8-A1DF-46B2-A4CD-202C97438E6D}" srcOrd="1" destOrd="0" presId="urn:microsoft.com/office/officeart/2009/3/layout/HorizontalOrganizationChart"/>
    <dgm:cxn modelId="{01DFAB0A-F45E-4B48-8803-6143FAE54FD0}" type="presParOf" srcId="{4932ABF5-8147-4F88-B558-8EEF8A45AFA8}" destId="{31074341-2262-4A7C-AD64-30C06BFB4389}" srcOrd="1" destOrd="0" presId="urn:microsoft.com/office/officeart/2009/3/layout/HorizontalOrganizationChart"/>
    <dgm:cxn modelId="{9F89A969-5152-4CF0-BD7D-45D952DC0DF3}" type="presParOf" srcId="{31074341-2262-4A7C-AD64-30C06BFB4389}" destId="{49E2563C-8A42-4656-A141-DD73742DD55E}" srcOrd="0" destOrd="0" presId="urn:microsoft.com/office/officeart/2009/3/layout/HorizontalOrganizationChart"/>
    <dgm:cxn modelId="{BEE867B7-FE61-4E76-B246-C6A394C981E2}" type="presParOf" srcId="{31074341-2262-4A7C-AD64-30C06BFB4389}" destId="{C93DDA2E-0ACA-4DF9-BE0F-3139A86071B9}" srcOrd="1" destOrd="0" presId="urn:microsoft.com/office/officeart/2009/3/layout/HorizontalOrganizationChart"/>
    <dgm:cxn modelId="{07531A70-AB49-4C8E-93C2-AF3D25B1A4E5}" type="presParOf" srcId="{C93DDA2E-0ACA-4DF9-BE0F-3139A86071B9}" destId="{D687A940-5580-429D-B7DB-D2B8B149FA7E}" srcOrd="0" destOrd="0" presId="urn:microsoft.com/office/officeart/2009/3/layout/HorizontalOrganizationChart"/>
    <dgm:cxn modelId="{9CD15E6A-5A58-41AA-8DC6-B23F6060C261}" type="presParOf" srcId="{D687A940-5580-429D-B7DB-D2B8B149FA7E}" destId="{BF0783FC-4B09-45D7-8291-FA9E272C6DDC}" srcOrd="0" destOrd="0" presId="urn:microsoft.com/office/officeart/2009/3/layout/HorizontalOrganizationChart"/>
    <dgm:cxn modelId="{176C6F59-943A-437F-A42F-5F0BFCA71B0F}" type="presParOf" srcId="{D687A940-5580-429D-B7DB-D2B8B149FA7E}" destId="{10742AB5-305F-48B5-B86C-01FA69A4054F}" srcOrd="1" destOrd="0" presId="urn:microsoft.com/office/officeart/2009/3/layout/HorizontalOrganizationChart"/>
    <dgm:cxn modelId="{3BBC4D45-B0E2-4325-8E9C-2A88F1D3BDB6}" type="presParOf" srcId="{C93DDA2E-0ACA-4DF9-BE0F-3139A86071B9}" destId="{80F80055-85D0-41AD-A643-46F5679AA5A8}" srcOrd="1" destOrd="0" presId="urn:microsoft.com/office/officeart/2009/3/layout/HorizontalOrganizationChart"/>
    <dgm:cxn modelId="{7DC07CD3-A248-4FC2-8F2D-FD6E7968399D}" type="presParOf" srcId="{C93DDA2E-0ACA-4DF9-BE0F-3139A86071B9}" destId="{99DECA5F-F0BF-4DA9-B1A0-E7AE504D79B7}" srcOrd="2" destOrd="0" presId="urn:microsoft.com/office/officeart/2009/3/layout/HorizontalOrganizationChart"/>
    <dgm:cxn modelId="{4D3E53E8-0804-4636-8929-7E009C637D14}" type="presParOf" srcId="{31074341-2262-4A7C-AD64-30C06BFB4389}" destId="{0E742FE8-3962-435E-BFC7-6A727AD84CC9}" srcOrd="2" destOrd="0" presId="urn:microsoft.com/office/officeart/2009/3/layout/HorizontalOrganizationChart"/>
    <dgm:cxn modelId="{7EFF0743-3F5F-4BC4-9B2B-8BD1547C230B}" type="presParOf" srcId="{31074341-2262-4A7C-AD64-30C06BFB4389}" destId="{902BA7E2-1C3E-4975-AAD1-3BAA6804000A}" srcOrd="3" destOrd="0" presId="urn:microsoft.com/office/officeart/2009/3/layout/HorizontalOrganizationChart"/>
    <dgm:cxn modelId="{262C2960-7FAE-4FF9-B5DD-7F00C82F0209}" type="presParOf" srcId="{902BA7E2-1C3E-4975-AAD1-3BAA6804000A}" destId="{2BC84C92-59D8-43ED-8F83-10A5E46CC2CA}" srcOrd="0" destOrd="0" presId="urn:microsoft.com/office/officeart/2009/3/layout/HorizontalOrganizationChart"/>
    <dgm:cxn modelId="{14AD9154-DE35-479B-A648-CA8A95AA934A}" type="presParOf" srcId="{2BC84C92-59D8-43ED-8F83-10A5E46CC2CA}" destId="{D0BE0FFB-1CFE-40FA-88BE-A189D8467D14}" srcOrd="0" destOrd="0" presId="urn:microsoft.com/office/officeart/2009/3/layout/HorizontalOrganizationChart"/>
    <dgm:cxn modelId="{43A79F14-9DFE-4220-B334-37A8393CBBAA}" type="presParOf" srcId="{2BC84C92-59D8-43ED-8F83-10A5E46CC2CA}" destId="{EDB92CE2-7AEF-42BB-81B1-C7AFF2F181DE}" srcOrd="1" destOrd="0" presId="urn:microsoft.com/office/officeart/2009/3/layout/HorizontalOrganizationChart"/>
    <dgm:cxn modelId="{CDFDEECE-32A7-40E4-B7E1-4BFADEAB8F5F}" type="presParOf" srcId="{902BA7E2-1C3E-4975-AAD1-3BAA6804000A}" destId="{D0B11B1C-E8CD-45D4-B442-FFF484E71FEF}" srcOrd="1" destOrd="0" presId="urn:microsoft.com/office/officeart/2009/3/layout/HorizontalOrganizationChart"/>
    <dgm:cxn modelId="{E68FA61C-B230-4D91-B26C-4D7065084837}" type="presParOf" srcId="{902BA7E2-1C3E-4975-AAD1-3BAA6804000A}" destId="{91919999-755B-42BE-A3B6-E0EC844FA90F}" srcOrd="2" destOrd="0" presId="urn:microsoft.com/office/officeart/2009/3/layout/HorizontalOrganizationChart"/>
    <dgm:cxn modelId="{C3B44700-F4A4-4285-85AD-D9BF64F9B6A2}" type="presParOf" srcId="{31074341-2262-4A7C-AD64-30C06BFB4389}" destId="{64CC2301-7E7C-4690-B051-974A95846E49}" srcOrd="4" destOrd="0" presId="urn:microsoft.com/office/officeart/2009/3/layout/HorizontalOrganizationChart"/>
    <dgm:cxn modelId="{6F84DD5D-A91B-4C62-A994-5C5A70BEE428}" type="presParOf" srcId="{31074341-2262-4A7C-AD64-30C06BFB4389}" destId="{9EBD3BD1-ADD8-4553-9D36-D0DBF8EA5F60}" srcOrd="5" destOrd="0" presId="urn:microsoft.com/office/officeart/2009/3/layout/HorizontalOrganizationChart"/>
    <dgm:cxn modelId="{D74C7EC8-127B-4688-9FD0-704B5DBA1E5E}" type="presParOf" srcId="{9EBD3BD1-ADD8-4553-9D36-D0DBF8EA5F60}" destId="{40DF8FA8-D1D7-4AE6-902B-4FF95B5FEBE6}" srcOrd="0" destOrd="0" presId="urn:microsoft.com/office/officeart/2009/3/layout/HorizontalOrganizationChart"/>
    <dgm:cxn modelId="{6D2A26A7-DA1B-468C-A967-E7C626CD3A69}" type="presParOf" srcId="{40DF8FA8-D1D7-4AE6-902B-4FF95B5FEBE6}" destId="{77D2921C-FB2F-4912-81C8-A0B649F56131}" srcOrd="0" destOrd="0" presId="urn:microsoft.com/office/officeart/2009/3/layout/HorizontalOrganizationChart"/>
    <dgm:cxn modelId="{5F4E70AF-0EAD-4E24-BC99-44250EAFAB1C}" type="presParOf" srcId="{40DF8FA8-D1D7-4AE6-902B-4FF95B5FEBE6}" destId="{B929A99A-2397-4DA3-9863-9D3D55140D33}" srcOrd="1" destOrd="0" presId="urn:microsoft.com/office/officeart/2009/3/layout/HorizontalOrganizationChart"/>
    <dgm:cxn modelId="{45D07681-1BAC-4470-A104-71B93329CD33}" type="presParOf" srcId="{9EBD3BD1-ADD8-4553-9D36-D0DBF8EA5F60}" destId="{2498790F-00FB-4B19-8D87-99AF5C716441}" srcOrd="1" destOrd="0" presId="urn:microsoft.com/office/officeart/2009/3/layout/HorizontalOrganizationChart"/>
    <dgm:cxn modelId="{5CE609E7-44CF-4BD4-ADC3-55F2D36E4D5F}" type="presParOf" srcId="{9EBD3BD1-ADD8-4553-9D36-D0DBF8EA5F60}" destId="{50A30F61-A513-4149-A5CC-D81CD3313C4A}" srcOrd="2" destOrd="0" presId="urn:microsoft.com/office/officeart/2009/3/layout/HorizontalOrganizationChart"/>
    <dgm:cxn modelId="{3D83B0D2-1642-4492-80F5-CE6DC983968C}" type="presParOf" srcId="{31074341-2262-4A7C-AD64-30C06BFB4389}" destId="{A033F694-D28A-43A2-9144-8C781FCB7E19}" srcOrd="6" destOrd="0" presId="urn:microsoft.com/office/officeart/2009/3/layout/HorizontalOrganizationChart"/>
    <dgm:cxn modelId="{B41B10E3-D0C3-40C3-B921-A0E6B06F79B8}" type="presParOf" srcId="{31074341-2262-4A7C-AD64-30C06BFB4389}" destId="{25671C03-CB7A-4862-B930-25212F99F17A}" srcOrd="7" destOrd="0" presId="urn:microsoft.com/office/officeart/2009/3/layout/HorizontalOrganizationChart"/>
    <dgm:cxn modelId="{82ABFD2B-2568-4ED4-8B04-6C184D19DCF3}" type="presParOf" srcId="{25671C03-CB7A-4862-B930-25212F99F17A}" destId="{D60E2763-0850-4899-8016-6AF7CA3A060B}" srcOrd="0" destOrd="0" presId="urn:microsoft.com/office/officeart/2009/3/layout/HorizontalOrganizationChart"/>
    <dgm:cxn modelId="{2FFCAF65-CE87-4EB7-BB0C-C4AEA0E4CFA1}" type="presParOf" srcId="{D60E2763-0850-4899-8016-6AF7CA3A060B}" destId="{64CC26CB-1BB0-4E5A-8892-3B2F96F4EF31}" srcOrd="0" destOrd="0" presId="urn:microsoft.com/office/officeart/2009/3/layout/HorizontalOrganizationChart"/>
    <dgm:cxn modelId="{FACABEAE-2F34-4CE9-B883-4EA246FF1FD0}" type="presParOf" srcId="{D60E2763-0850-4899-8016-6AF7CA3A060B}" destId="{ED199FAC-F5F8-4053-BBC7-6008FBD5DF14}" srcOrd="1" destOrd="0" presId="urn:microsoft.com/office/officeart/2009/3/layout/HorizontalOrganizationChart"/>
    <dgm:cxn modelId="{2984944B-632C-4AB4-9E1D-AD47E05BE3C3}" type="presParOf" srcId="{25671C03-CB7A-4862-B930-25212F99F17A}" destId="{13F1DD12-14C0-483B-ADCA-1E17203E9A42}" srcOrd="1" destOrd="0" presId="urn:microsoft.com/office/officeart/2009/3/layout/HorizontalOrganizationChart"/>
    <dgm:cxn modelId="{EFFAAEE5-0693-4660-A103-21FBD17C9BC6}" type="presParOf" srcId="{25671C03-CB7A-4862-B930-25212F99F17A}" destId="{130575CB-5D74-4BC9-A07D-094BFBA63FDB}" srcOrd="2" destOrd="0" presId="urn:microsoft.com/office/officeart/2009/3/layout/HorizontalOrganizationChart"/>
    <dgm:cxn modelId="{D09612E4-930D-4FC9-BE32-D145176E13B1}" type="presParOf" srcId="{31074341-2262-4A7C-AD64-30C06BFB4389}" destId="{3AFE0B86-F299-466C-B55B-49AF5F85BAB9}" srcOrd="8" destOrd="0" presId="urn:microsoft.com/office/officeart/2009/3/layout/HorizontalOrganizationChart"/>
    <dgm:cxn modelId="{BE2E6D55-EB24-431D-B8DA-9EFD9304D3FB}" type="presParOf" srcId="{31074341-2262-4A7C-AD64-30C06BFB4389}" destId="{36DEF5FF-7681-48A9-8639-1C1BC6FBFBCD}" srcOrd="9" destOrd="0" presId="urn:microsoft.com/office/officeart/2009/3/layout/HorizontalOrganizationChart"/>
    <dgm:cxn modelId="{2EE4041F-84A7-4D2B-BD0B-218FFE04BA83}" type="presParOf" srcId="{36DEF5FF-7681-48A9-8639-1C1BC6FBFBCD}" destId="{89E727E8-B811-4C8B-B54A-C84E9E9972DE}" srcOrd="0" destOrd="0" presId="urn:microsoft.com/office/officeart/2009/3/layout/HorizontalOrganizationChart"/>
    <dgm:cxn modelId="{7A1D5E7B-EF66-4C4F-A9CE-BE9BAE375FBD}" type="presParOf" srcId="{89E727E8-B811-4C8B-B54A-C84E9E9972DE}" destId="{EA21522C-2576-4AE0-98FB-F8942188CCBA}" srcOrd="0" destOrd="0" presId="urn:microsoft.com/office/officeart/2009/3/layout/HorizontalOrganizationChart"/>
    <dgm:cxn modelId="{969B309A-E1FC-4FF9-8F48-0C7F21BB56E1}" type="presParOf" srcId="{89E727E8-B811-4C8B-B54A-C84E9E9972DE}" destId="{26C5763A-A5D3-416F-B3A6-25E51DA676A5}" srcOrd="1" destOrd="0" presId="urn:microsoft.com/office/officeart/2009/3/layout/HorizontalOrganizationChart"/>
    <dgm:cxn modelId="{6AD7F883-0845-47F7-B003-A62BC26461C8}" type="presParOf" srcId="{36DEF5FF-7681-48A9-8639-1C1BC6FBFBCD}" destId="{2CF584D6-04AE-4F4F-A94A-D0F2A78ACA4E}" srcOrd="1" destOrd="0" presId="urn:microsoft.com/office/officeart/2009/3/layout/HorizontalOrganizationChart"/>
    <dgm:cxn modelId="{9A11F9DB-308B-4E1B-AEE2-D8A3A06FC278}" type="presParOf" srcId="{36DEF5FF-7681-48A9-8639-1C1BC6FBFBCD}" destId="{12C9F475-70EA-40A7-8FFD-646E29DEBFB9}" srcOrd="2" destOrd="0" presId="urn:microsoft.com/office/officeart/2009/3/layout/HorizontalOrganizationChart"/>
    <dgm:cxn modelId="{9F7807CB-BD71-4D99-9CC9-28B5B4807A84}" type="presParOf" srcId="{4932ABF5-8147-4F88-B558-8EEF8A45AFA8}" destId="{43077ED4-491E-4E7C-B2EB-D73028E70A6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89275-29AF-4A7E-BFD1-DC5C90C88077}">
      <dsp:nvSpPr>
        <dsp:cNvPr id="0" name=""/>
        <dsp:cNvSpPr/>
      </dsp:nvSpPr>
      <dsp:spPr>
        <a:xfrm>
          <a:off x="3131718" y="3136"/>
          <a:ext cx="1811803" cy="18118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Лише 1із 8 може працювати з книгою</a:t>
          </a:r>
          <a:endParaRPr lang="uk-UA" sz="1400" kern="1200" dirty="0"/>
        </a:p>
      </dsp:txBody>
      <dsp:txXfrm>
        <a:off x="3397050" y="268468"/>
        <a:ext cx="1281139" cy="1281139"/>
      </dsp:txXfrm>
    </dsp:sp>
    <dsp:sp modelId="{D81B76CB-6C66-4A11-B0AC-DC72DEE6F6BF}">
      <dsp:nvSpPr>
        <dsp:cNvPr id="0" name=""/>
        <dsp:cNvSpPr/>
      </dsp:nvSpPr>
      <dsp:spPr>
        <a:xfrm rot="2160000">
          <a:off x="4885908" y="1394047"/>
          <a:ext cx="480174" cy="6114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4899664" y="1474008"/>
        <a:ext cx="336122" cy="366889"/>
      </dsp:txXfrm>
    </dsp:sp>
    <dsp:sp modelId="{D8F14DCE-390F-41E7-AE0A-F17B3B1B32B8}">
      <dsp:nvSpPr>
        <dsp:cNvPr id="0" name=""/>
        <dsp:cNvSpPr/>
      </dsp:nvSpPr>
      <dsp:spPr>
        <a:xfrm>
          <a:off x="5330458" y="1600614"/>
          <a:ext cx="1811803" cy="18118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Інтернет-залежні</a:t>
          </a:r>
          <a:endParaRPr lang="uk-UA" sz="1400" kern="1200" dirty="0"/>
        </a:p>
      </dsp:txBody>
      <dsp:txXfrm>
        <a:off x="5595790" y="1865946"/>
        <a:ext cx="1281139" cy="1281139"/>
      </dsp:txXfrm>
    </dsp:sp>
    <dsp:sp modelId="{C6175A32-2822-41C5-A73E-7421F7126BAC}">
      <dsp:nvSpPr>
        <dsp:cNvPr id="0" name=""/>
        <dsp:cNvSpPr/>
      </dsp:nvSpPr>
      <dsp:spPr>
        <a:xfrm rot="6480000">
          <a:off x="5580550" y="3480236"/>
          <a:ext cx="480174" cy="6114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5674833" y="3534032"/>
        <a:ext cx="336122" cy="366889"/>
      </dsp:txXfrm>
    </dsp:sp>
    <dsp:sp modelId="{A0DDEDFB-3235-4634-AA9D-040640B9FB17}">
      <dsp:nvSpPr>
        <dsp:cNvPr id="0" name=""/>
        <dsp:cNvSpPr/>
      </dsp:nvSpPr>
      <dsp:spPr>
        <a:xfrm>
          <a:off x="4490614" y="4185388"/>
          <a:ext cx="1811803" cy="18118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Вивчення явищ з різних сторін</a:t>
          </a:r>
          <a:endParaRPr lang="uk-UA" sz="1400" kern="1200" dirty="0"/>
        </a:p>
      </dsp:txBody>
      <dsp:txXfrm>
        <a:off x="4755946" y="4450720"/>
        <a:ext cx="1281139" cy="1281139"/>
      </dsp:txXfrm>
    </dsp:sp>
    <dsp:sp modelId="{F979C36F-0313-4E3E-B887-21ECF2FB18EF}">
      <dsp:nvSpPr>
        <dsp:cNvPr id="0" name=""/>
        <dsp:cNvSpPr/>
      </dsp:nvSpPr>
      <dsp:spPr>
        <a:xfrm rot="10800000">
          <a:off x="3811122" y="4785548"/>
          <a:ext cx="480174" cy="6114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3955174" y="4907845"/>
        <a:ext cx="336122" cy="366889"/>
      </dsp:txXfrm>
    </dsp:sp>
    <dsp:sp modelId="{01B0AFC4-2F12-4D1A-8254-BF9E241CADC3}">
      <dsp:nvSpPr>
        <dsp:cNvPr id="0" name=""/>
        <dsp:cNvSpPr/>
      </dsp:nvSpPr>
      <dsp:spPr>
        <a:xfrm>
          <a:off x="1772822" y="4185388"/>
          <a:ext cx="1811803" cy="18118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Швидко переключають увагу</a:t>
          </a:r>
          <a:endParaRPr lang="uk-UA" sz="1400" kern="1200" dirty="0"/>
        </a:p>
      </dsp:txBody>
      <dsp:txXfrm>
        <a:off x="2038154" y="4450720"/>
        <a:ext cx="1281139" cy="1281139"/>
      </dsp:txXfrm>
    </dsp:sp>
    <dsp:sp modelId="{C30225CC-4FCE-43EF-92DC-A589C0A0D6EA}">
      <dsp:nvSpPr>
        <dsp:cNvPr id="0" name=""/>
        <dsp:cNvSpPr/>
      </dsp:nvSpPr>
      <dsp:spPr>
        <a:xfrm rot="15120000">
          <a:off x="2022914" y="3506085"/>
          <a:ext cx="480174" cy="6114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2117197" y="3696883"/>
        <a:ext cx="336122" cy="366889"/>
      </dsp:txXfrm>
    </dsp:sp>
    <dsp:sp modelId="{01069F65-48C5-4C37-B0D9-2D0704C12A44}">
      <dsp:nvSpPr>
        <dsp:cNvPr id="0" name=""/>
        <dsp:cNvSpPr/>
      </dsp:nvSpPr>
      <dsp:spPr>
        <a:xfrm>
          <a:off x="932978" y="1600614"/>
          <a:ext cx="1811803" cy="18118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Візуали </a:t>
          </a:r>
          <a:endParaRPr lang="uk-UA" sz="1400" kern="1200" dirty="0"/>
        </a:p>
      </dsp:txBody>
      <dsp:txXfrm>
        <a:off x="1198310" y="1865946"/>
        <a:ext cx="1281139" cy="1281139"/>
      </dsp:txXfrm>
    </dsp:sp>
    <dsp:sp modelId="{98B130D6-9EC9-486B-AC9B-5F85934267FD}">
      <dsp:nvSpPr>
        <dsp:cNvPr id="0" name=""/>
        <dsp:cNvSpPr/>
      </dsp:nvSpPr>
      <dsp:spPr>
        <a:xfrm rot="19440000">
          <a:off x="2687168" y="1410023"/>
          <a:ext cx="480174" cy="6114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2700924" y="1574656"/>
        <a:ext cx="336122" cy="366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61AF4-6354-4977-8656-E6F3676F86A2}">
      <dsp:nvSpPr>
        <dsp:cNvPr id="0" name=""/>
        <dsp:cNvSpPr/>
      </dsp:nvSpPr>
      <dsp:spPr>
        <a:xfrm>
          <a:off x="4120717" y="2597957"/>
          <a:ext cx="2924380" cy="695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214"/>
              </a:lnTo>
              <a:lnTo>
                <a:pt x="2924380" y="474214"/>
              </a:lnTo>
              <a:lnTo>
                <a:pt x="2924380" y="695869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9BC5EE-773F-45C1-B924-112726D83B34}">
      <dsp:nvSpPr>
        <dsp:cNvPr id="0" name=""/>
        <dsp:cNvSpPr/>
      </dsp:nvSpPr>
      <dsp:spPr>
        <a:xfrm>
          <a:off x="4074997" y="2597957"/>
          <a:ext cx="91440" cy="6958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5869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D98B0-13E3-4F46-9394-AAABF9C8DA3F}">
      <dsp:nvSpPr>
        <dsp:cNvPr id="0" name=""/>
        <dsp:cNvSpPr/>
      </dsp:nvSpPr>
      <dsp:spPr>
        <a:xfrm>
          <a:off x="1196337" y="2597957"/>
          <a:ext cx="2924380" cy="695869"/>
        </a:xfrm>
        <a:custGeom>
          <a:avLst/>
          <a:gdLst/>
          <a:ahLst/>
          <a:cxnLst/>
          <a:rect l="0" t="0" r="0" b="0"/>
          <a:pathLst>
            <a:path>
              <a:moveTo>
                <a:pt x="2924380" y="0"/>
              </a:moveTo>
              <a:lnTo>
                <a:pt x="2924380" y="474214"/>
              </a:lnTo>
              <a:lnTo>
                <a:pt x="0" y="474214"/>
              </a:lnTo>
              <a:lnTo>
                <a:pt x="0" y="695869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7F11F-0AB9-4F63-A5A3-ED2FDC0ED37B}">
      <dsp:nvSpPr>
        <dsp:cNvPr id="0" name=""/>
        <dsp:cNvSpPr/>
      </dsp:nvSpPr>
      <dsp:spPr>
        <a:xfrm>
          <a:off x="2924380" y="1078608"/>
          <a:ext cx="2392674" cy="1519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BF989-195C-4A7C-B18D-745810BD458E}">
      <dsp:nvSpPr>
        <dsp:cNvPr id="0" name=""/>
        <dsp:cNvSpPr/>
      </dsp:nvSpPr>
      <dsp:spPr>
        <a:xfrm>
          <a:off x="3190233" y="1331168"/>
          <a:ext cx="2392674" cy="1519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1"/>
              </a:solidFill>
            </a:rPr>
            <a:t>Використання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сучасних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інформаційних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технологій</a:t>
          </a:r>
          <a:r>
            <a:rPr lang="ru-RU" sz="1400" b="1" kern="1200" dirty="0" smtClean="0">
              <a:solidFill>
                <a:schemeClr val="tx1"/>
              </a:solidFill>
            </a:rPr>
            <a:t> для </a:t>
          </a:r>
          <a:r>
            <a:rPr lang="ru-RU" sz="1400" b="1" kern="1200" dirty="0" err="1" smtClean="0">
              <a:solidFill>
                <a:schemeClr val="tx1"/>
              </a:solidFill>
            </a:rPr>
            <a:t>підвищення</a:t>
          </a: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</a:rPr>
            <a:t>ефективності</a:t>
          </a:r>
          <a:r>
            <a:rPr lang="ru-RU" sz="1400" b="1" kern="1200" dirty="0" smtClean="0">
              <a:solidFill>
                <a:schemeClr val="tx1"/>
              </a:solidFill>
            </a:rPr>
            <a:t> та </a:t>
          </a:r>
          <a:r>
            <a:rPr lang="ru-RU" sz="1400" b="1" kern="1200" dirty="0" err="1" smtClean="0">
              <a:solidFill>
                <a:schemeClr val="tx1"/>
              </a:solidFill>
            </a:rPr>
            <a:t>якості</a:t>
          </a:r>
          <a:r>
            <a:rPr lang="ru-RU" sz="1400" b="1" kern="1200" dirty="0" smtClean="0">
              <a:solidFill>
                <a:schemeClr val="tx1"/>
              </a:solidFill>
            </a:rPr>
            <a:t> уроку </a:t>
          </a:r>
          <a:r>
            <a:rPr lang="ru-RU" sz="1400" b="1" kern="1200" dirty="0" err="1" smtClean="0">
              <a:solidFill>
                <a:schemeClr val="tx1"/>
              </a:solidFill>
            </a:rPr>
            <a:t>хімії</a:t>
          </a:r>
          <a:endParaRPr lang="uk-UA" sz="1400" b="1" kern="1200" dirty="0">
            <a:solidFill>
              <a:schemeClr val="tx1"/>
            </a:solidFill>
          </a:endParaRPr>
        </a:p>
      </dsp:txBody>
      <dsp:txXfrm>
        <a:off x="3234733" y="1375668"/>
        <a:ext cx="2303674" cy="1430348"/>
      </dsp:txXfrm>
    </dsp:sp>
    <dsp:sp modelId="{B6F5567B-9235-4AEC-8ECD-825F5FA3D3EE}">
      <dsp:nvSpPr>
        <dsp:cNvPr id="0" name=""/>
        <dsp:cNvSpPr/>
      </dsp:nvSpPr>
      <dsp:spPr>
        <a:xfrm>
          <a:off x="0" y="3293826"/>
          <a:ext cx="2392674" cy="1519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5497B-D7B2-4B5F-9059-0F9EE353E3F3}">
      <dsp:nvSpPr>
        <dsp:cNvPr id="0" name=""/>
        <dsp:cNvSpPr/>
      </dsp:nvSpPr>
      <dsp:spPr>
        <a:xfrm>
          <a:off x="265852" y="3546386"/>
          <a:ext cx="2392674" cy="1519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Традиційні методи навчання</a:t>
          </a:r>
          <a:endParaRPr lang="uk-UA" sz="1400" kern="1200" dirty="0"/>
        </a:p>
      </dsp:txBody>
      <dsp:txXfrm>
        <a:off x="310352" y="3590886"/>
        <a:ext cx="2303674" cy="1430348"/>
      </dsp:txXfrm>
    </dsp:sp>
    <dsp:sp modelId="{A5DF45E1-3EB5-4493-8092-FE8AB3A3025F}">
      <dsp:nvSpPr>
        <dsp:cNvPr id="0" name=""/>
        <dsp:cNvSpPr/>
      </dsp:nvSpPr>
      <dsp:spPr>
        <a:xfrm>
          <a:off x="2924380" y="3293826"/>
          <a:ext cx="2392674" cy="1519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22560-5631-441B-81E8-779B3FD392E2}">
      <dsp:nvSpPr>
        <dsp:cNvPr id="0" name=""/>
        <dsp:cNvSpPr/>
      </dsp:nvSpPr>
      <dsp:spPr>
        <a:xfrm>
          <a:off x="3190232" y="3546386"/>
          <a:ext cx="2392674" cy="1519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Сучасні інформаційні методи навчання</a:t>
          </a:r>
          <a:endParaRPr lang="uk-UA" sz="1400" kern="1200" dirty="0"/>
        </a:p>
      </dsp:txBody>
      <dsp:txXfrm>
        <a:off x="3234732" y="3590886"/>
        <a:ext cx="2303674" cy="1430348"/>
      </dsp:txXfrm>
    </dsp:sp>
    <dsp:sp modelId="{9B1CC7A7-F7F0-42E8-850B-8007DEE90085}">
      <dsp:nvSpPr>
        <dsp:cNvPr id="0" name=""/>
        <dsp:cNvSpPr/>
      </dsp:nvSpPr>
      <dsp:spPr>
        <a:xfrm>
          <a:off x="5848760" y="3293826"/>
          <a:ext cx="2392674" cy="1519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A45B0-B42D-455D-8211-DEE401ADB605}">
      <dsp:nvSpPr>
        <dsp:cNvPr id="0" name=""/>
        <dsp:cNvSpPr/>
      </dsp:nvSpPr>
      <dsp:spPr>
        <a:xfrm>
          <a:off x="6114613" y="3546386"/>
          <a:ext cx="2392674" cy="1519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Технологія «Принеси свій </a:t>
          </a:r>
          <a:r>
            <a:rPr lang="uk-UA" sz="1400" kern="1200" dirty="0" err="1" smtClean="0"/>
            <a:t>гаджет</a:t>
          </a:r>
          <a:r>
            <a:rPr lang="uk-UA" sz="1400" kern="1200" dirty="0" smtClean="0"/>
            <a:t>»</a:t>
          </a:r>
          <a:endParaRPr lang="uk-UA" sz="1400" kern="1200" dirty="0"/>
        </a:p>
      </dsp:txBody>
      <dsp:txXfrm>
        <a:off x="6159113" y="3590886"/>
        <a:ext cx="2303674" cy="14303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D819A-5F26-4BEB-B1A0-DEB84C1580E7}">
      <dsp:nvSpPr>
        <dsp:cNvPr id="0" name=""/>
        <dsp:cNvSpPr/>
      </dsp:nvSpPr>
      <dsp:spPr>
        <a:xfrm>
          <a:off x="10227" y="330130"/>
          <a:ext cx="2197123" cy="878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Швидке опитування</a:t>
          </a:r>
          <a:endParaRPr lang="uk-UA" sz="1700" kern="1200" dirty="0"/>
        </a:p>
      </dsp:txBody>
      <dsp:txXfrm>
        <a:off x="449652" y="330130"/>
        <a:ext cx="1318274" cy="878849"/>
      </dsp:txXfrm>
    </dsp:sp>
    <dsp:sp modelId="{567F2BF2-AB09-4C00-BFAC-2B9DF407E679}">
      <dsp:nvSpPr>
        <dsp:cNvPr id="0" name=""/>
        <dsp:cNvSpPr/>
      </dsp:nvSpPr>
      <dsp:spPr>
        <a:xfrm>
          <a:off x="2016224" y="360037"/>
          <a:ext cx="2197123" cy="878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Viber</a:t>
          </a:r>
          <a:endParaRPr lang="uk-UA" sz="1700" kern="1200" dirty="0"/>
        </a:p>
      </dsp:txBody>
      <dsp:txXfrm>
        <a:off x="2455649" y="360037"/>
        <a:ext cx="1318274" cy="878849"/>
      </dsp:txXfrm>
    </dsp:sp>
    <dsp:sp modelId="{403E6C22-B06D-47CA-BB5B-29995B66FC29}">
      <dsp:nvSpPr>
        <dsp:cNvPr id="0" name=""/>
        <dsp:cNvSpPr/>
      </dsp:nvSpPr>
      <dsp:spPr>
        <a:xfrm>
          <a:off x="3960441" y="360037"/>
          <a:ext cx="2197123" cy="878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Telegram</a:t>
          </a:r>
          <a:endParaRPr lang="uk-UA" sz="1700" kern="1200" dirty="0"/>
        </a:p>
      </dsp:txBody>
      <dsp:txXfrm>
        <a:off x="4399866" y="360037"/>
        <a:ext cx="1318274" cy="878849"/>
      </dsp:txXfrm>
    </dsp:sp>
    <dsp:sp modelId="{6287A805-DCD5-44E3-A3FF-56EEFDC15121}">
      <dsp:nvSpPr>
        <dsp:cNvPr id="0" name=""/>
        <dsp:cNvSpPr/>
      </dsp:nvSpPr>
      <dsp:spPr>
        <a:xfrm>
          <a:off x="5904658" y="360037"/>
          <a:ext cx="2197123" cy="878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 dirty="0"/>
        </a:p>
      </dsp:txBody>
      <dsp:txXfrm>
        <a:off x="6344083" y="360037"/>
        <a:ext cx="1318274" cy="878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D9058-B6AD-4DE8-81EA-EE94AEB1B83E}">
      <dsp:nvSpPr>
        <dsp:cNvPr id="0" name=""/>
        <dsp:cNvSpPr/>
      </dsp:nvSpPr>
      <dsp:spPr>
        <a:xfrm>
          <a:off x="3807" y="240762"/>
          <a:ext cx="2216566" cy="886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Швидке тестування</a:t>
          </a:r>
          <a:endParaRPr lang="uk-UA" sz="1700" kern="1200" dirty="0"/>
        </a:p>
      </dsp:txBody>
      <dsp:txXfrm>
        <a:off x="447120" y="240762"/>
        <a:ext cx="1329940" cy="886626"/>
      </dsp:txXfrm>
    </dsp:sp>
    <dsp:sp modelId="{383C4E89-C051-4323-AF55-04EBA9F9B19C}">
      <dsp:nvSpPr>
        <dsp:cNvPr id="0" name=""/>
        <dsp:cNvSpPr/>
      </dsp:nvSpPr>
      <dsp:spPr>
        <a:xfrm>
          <a:off x="1998717" y="240762"/>
          <a:ext cx="2216566" cy="886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Онлайн платформа «На </a:t>
          </a:r>
          <a:r>
            <a:rPr lang="uk-UA" sz="1700" kern="1200" dirty="0" err="1" smtClean="0"/>
            <a:t>уроК</a:t>
          </a:r>
          <a:r>
            <a:rPr lang="uk-UA" sz="1700" kern="1200" dirty="0" smtClean="0"/>
            <a:t>»</a:t>
          </a:r>
          <a:endParaRPr lang="uk-UA" sz="1700" kern="1200" dirty="0"/>
        </a:p>
      </dsp:txBody>
      <dsp:txXfrm>
        <a:off x="2442030" y="240762"/>
        <a:ext cx="1329940" cy="886626"/>
      </dsp:txXfrm>
    </dsp:sp>
    <dsp:sp modelId="{CE035C13-1E40-4B0A-BE91-54C9444F931B}">
      <dsp:nvSpPr>
        <dsp:cNvPr id="0" name=""/>
        <dsp:cNvSpPr/>
      </dsp:nvSpPr>
      <dsp:spPr>
        <a:xfrm>
          <a:off x="3993627" y="240762"/>
          <a:ext cx="2216566" cy="886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Онлайн ресурс </a:t>
          </a:r>
          <a:r>
            <a:rPr lang="en-US" sz="1700" kern="1200" dirty="0" err="1" smtClean="0"/>
            <a:t>Kahoot</a:t>
          </a:r>
          <a:r>
            <a:rPr lang="en-US" sz="1700" kern="1200" dirty="0" smtClean="0"/>
            <a:t>!</a:t>
          </a:r>
          <a:endParaRPr lang="uk-UA" sz="1700" kern="1200" dirty="0"/>
        </a:p>
      </dsp:txBody>
      <dsp:txXfrm>
        <a:off x="4436940" y="240762"/>
        <a:ext cx="1329940" cy="886626"/>
      </dsp:txXfrm>
    </dsp:sp>
    <dsp:sp modelId="{7A16839D-D75E-4CC5-9054-D46DB377BBD1}">
      <dsp:nvSpPr>
        <dsp:cNvPr id="0" name=""/>
        <dsp:cNvSpPr/>
      </dsp:nvSpPr>
      <dsp:spPr>
        <a:xfrm>
          <a:off x="5988537" y="240762"/>
          <a:ext cx="2216566" cy="886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Онлайн платформа «</a:t>
          </a:r>
          <a:r>
            <a:rPr lang="en-US" sz="1700" kern="1200" dirty="0" err="1" smtClean="0"/>
            <a:t>Classtime</a:t>
          </a:r>
          <a:r>
            <a:rPr lang="uk-UA" sz="1700" kern="1200" dirty="0" smtClean="0"/>
            <a:t>» </a:t>
          </a:r>
          <a:endParaRPr lang="uk-UA" sz="1700" kern="1200" dirty="0"/>
        </a:p>
      </dsp:txBody>
      <dsp:txXfrm>
        <a:off x="6431850" y="240762"/>
        <a:ext cx="1329940" cy="8866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5E1CE-A213-4450-B6FF-89313011D812}">
      <dsp:nvSpPr>
        <dsp:cNvPr id="0" name=""/>
        <dsp:cNvSpPr/>
      </dsp:nvSpPr>
      <dsp:spPr>
        <a:xfrm>
          <a:off x="2039" y="789134"/>
          <a:ext cx="1814967" cy="7259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Співпраця учнів</a:t>
          </a:r>
          <a:endParaRPr lang="uk-UA" sz="1500" kern="1200" dirty="0"/>
        </a:p>
      </dsp:txBody>
      <dsp:txXfrm>
        <a:off x="365032" y="789134"/>
        <a:ext cx="1088981" cy="725986"/>
      </dsp:txXfrm>
    </dsp:sp>
    <dsp:sp modelId="{08591DCD-7AAC-4F2B-9D75-9AEE9C45AF00}">
      <dsp:nvSpPr>
        <dsp:cNvPr id="0" name=""/>
        <dsp:cNvSpPr/>
      </dsp:nvSpPr>
      <dsp:spPr>
        <a:xfrm>
          <a:off x="1635509" y="789134"/>
          <a:ext cx="1814967" cy="7259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Онлайн сервіс </a:t>
          </a:r>
          <a:r>
            <a:rPr lang="en-US" sz="1500" kern="1200" dirty="0" smtClean="0"/>
            <a:t>Trello</a:t>
          </a:r>
          <a:endParaRPr lang="uk-UA" sz="1500" kern="1200" dirty="0"/>
        </a:p>
      </dsp:txBody>
      <dsp:txXfrm>
        <a:off x="1998502" y="789134"/>
        <a:ext cx="1088981" cy="725986"/>
      </dsp:txXfrm>
    </dsp:sp>
    <dsp:sp modelId="{EBEC6045-EC88-4CD6-B139-1E5B92911DF1}">
      <dsp:nvSpPr>
        <dsp:cNvPr id="0" name=""/>
        <dsp:cNvSpPr/>
      </dsp:nvSpPr>
      <dsp:spPr>
        <a:xfrm>
          <a:off x="3424221" y="778585"/>
          <a:ext cx="1814967" cy="7259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Онлайн сервіс </a:t>
          </a:r>
          <a:r>
            <a:rPr lang="en-US" sz="1500" kern="1200" dirty="0" smtClean="0"/>
            <a:t>Leno it</a:t>
          </a:r>
          <a:endParaRPr lang="uk-UA" sz="1500" kern="1200" dirty="0"/>
        </a:p>
      </dsp:txBody>
      <dsp:txXfrm>
        <a:off x="3787214" y="778585"/>
        <a:ext cx="1088981" cy="725986"/>
      </dsp:txXfrm>
    </dsp:sp>
    <dsp:sp modelId="{3EB912A0-FFDB-4420-A192-B0B4BB1CA7C1}">
      <dsp:nvSpPr>
        <dsp:cNvPr id="0" name=""/>
        <dsp:cNvSpPr/>
      </dsp:nvSpPr>
      <dsp:spPr>
        <a:xfrm>
          <a:off x="4902450" y="789134"/>
          <a:ext cx="1814967" cy="7259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Онлайн сервіс </a:t>
          </a:r>
          <a:r>
            <a:rPr lang="en-US" sz="1500" kern="1200" dirty="0" err="1" smtClean="0"/>
            <a:t>Padlet</a:t>
          </a:r>
          <a:endParaRPr lang="uk-UA" sz="1500" kern="1200" dirty="0"/>
        </a:p>
      </dsp:txBody>
      <dsp:txXfrm>
        <a:off x="5265443" y="789134"/>
        <a:ext cx="1088981" cy="725986"/>
      </dsp:txXfrm>
    </dsp:sp>
    <dsp:sp modelId="{6B843847-E6F6-4EE7-B145-482B946AA052}">
      <dsp:nvSpPr>
        <dsp:cNvPr id="0" name=""/>
        <dsp:cNvSpPr/>
      </dsp:nvSpPr>
      <dsp:spPr>
        <a:xfrm>
          <a:off x="6535921" y="789134"/>
          <a:ext cx="1814967" cy="7259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Онлайн-презентації </a:t>
          </a:r>
          <a:r>
            <a:rPr lang="en-US" sz="1500" kern="1200" dirty="0" smtClean="0"/>
            <a:t>Sway</a:t>
          </a:r>
          <a:endParaRPr lang="uk-UA" sz="1500" kern="1200" dirty="0"/>
        </a:p>
      </dsp:txBody>
      <dsp:txXfrm>
        <a:off x="6898914" y="789134"/>
        <a:ext cx="1088981" cy="7259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E0B86-F299-466C-B55B-49AF5F85BAB9}">
      <dsp:nvSpPr>
        <dsp:cNvPr id="0" name=""/>
        <dsp:cNvSpPr/>
      </dsp:nvSpPr>
      <dsp:spPr>
        <a:xfrm>
          <a:off x="3874200" y="2438400"/>
          <a:ext cx="481198" cy="2069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599" y="0"/>
              </a:lnTo>
              <a:lnTo>
                <a:pt x="240599" y="2069153"/>
              </a:lnTo>
              <a:lnTo>
                <a:pt x="481198" y="206915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3F694-D28A-43A2-9144-8C781FCB7E19}">
      <dsp:nvSpPr>
        <dsp:cNvPr id="0" name=""/>
        <dsp:cNvSpPr/>
      </dsp:nvSpPr>
      <dsp:spPr>
        <a:xfrm>
          <a:off x="3874200" y="2438400"/>
          <a:ext cx="481198" cy="1034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599" y="0"/>
              </a:lnTo>
              <a:lnTo>
                <a:pt x="240599" y="1034576"/>
              </a:lnTo>
              <a:lnTo>
                <a:pt x="481198" y="1034576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CC2301-7E7C-4690-B051-974A95846E49}">
      <dsp:nvSpPr>
        <dsp:cNvPr id="0" name=""/>
        <dsp:cNvSpPr/>
      </dsp:nvSpPr>
      <dsp:spPr>
        <a:xfrm>
          <a:off x="3874200" y="2392680"/>
          <a:ext cx="4811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1198" y="4572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42FE8-3962-435E-BFC7-6A727AD84CC9}">
      <dsp:nvSpPr>
        <dsp:cNvPr id="0" name=""/>
        <dsp:cNvSpPr/>
      </dsp:nvSpPr>
      <dsp:spPr>
        <a:xfrm>
          <a:off x="3874200" y="1403823"/>
          <a:ext cx="481198" cy="1034576"/>
        </a:xfrm>
        <a:custGeom>
          <a:avLst/>
          <a:gdLst/>
          <a:ahLst/>
          <a:cxnLst/>
          <a:rect l="0" t="0" r="0" b="0"/>
          <a:pathLst>
            <a:path>
              <a:moveTo>
                <a:pt x="0" y="1034576"/>
              </a:moveTo>
              <a:lnTo>
                <a:pt x="240599" y="1034576"/>
              </a:lnTo>
              <a:lnTo>
                <a:pt x="240599" y="0"/>
              </a:lnTo>
              <a:lnTo>
                <a:pt x="481198" y="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2563C-8A42-4656-A141-DD73742DD55E}">
      <dsp:nvSpPr>
        <dsp:cNvPr id="0" name=""/>
        <dsp:cNvSpPr/>
      </dsp:nvSpPr>
      <dsp:spPr>
        <a:xfrm>
          <a:off x="3874200" y="369246"/>
          <a:ext cx="481198" cy="2069153"/>
        </a:xfrm>
        <a:custGeom>
          <a:avLst/>
          <a:gdLst/>
          <a:ahLst/>
          <a:cxnLst/>
          <a:rect l="0" t="0" r="0" b="0"/>
          <a:pathLst>
            <a:path>
              <a:moveTo>
                <a:pt x="0" y="2069153"/>
              </a:moveTo>
              <a:lnTo>
                <a:pt x="240599" y="2069153"/>
              </a:lnTo>
              <a:lnTo>
                <a:pt x="240599" y="0"/>
              </a:lnTo>
              <a:lnTo>
                <a:pt x="481198" y="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F05A2-7E84-4747-8A26-9E36BD9D7A53}">
      <dsp:nvSpPr>
        <dsp:cNvPr id="0" name=""/>
        <dsp:cNvSpPr/>
      </dsp:nvSpPr>
      <dsp:spPr>
        <a:xfrm>
          <a:off x="1468208" y="2071486"/>
          <a:ext cx="2405992" cy="733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Цікавинки</a:t>
          </a:r>
          <a:r>
            <a:rPr lang="uk-UA" sz="1800" kern="1200" dirty="0" smtClean="0"/>
            <a:t> для уроків</a:t>
          </a:r>
          <a:endParaRPr lang="uk-UA" sz="1800" kern="1200" dirty="0"/>
        </a:p>
      </dsp:txBody>
      <dsp:txXfrm>
        <a:off x="1468208" y="2071486"/>
        <a:ext cx="2405992" cy="733827"/>
      </dsp:txXfrm>
    </dsp:sp>
    <dsp:sp modelId="{BF0783FC-4B09-45D7-8291-FA9E272C6DDC}">
      <dsp:nvSpPr>
        <dsp:cNvPr id="0" name=""/>
        <dsp:cNvSpPr/>
      </dsp:nvSpPr>
      <dsp:spPr>
        <a:xfrm>
          <a:off x="4355399" y="2332"/>
          <a:ext cx="2405992" cy="733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Хмари слів</a:t>
          </a:r>
          <a:endParaRPr lang="uk-UA" sz="1800" kern="1200" dirty="0"/>
        </a:p>
      </dsp:txBody>
      <dsp:txXfrm>
        <a:off x="4355399" y="2332"/>
        <a:ext cx="2405992" cy="733827"/>
      </dsp:txXfrm>
    </dsp:sp>
    <dsp:sp modelId="{D0BE0FFB-1CFE-40FA-88BE-A189D8467D14}">
      <dsp:nvSpPr>
        <dsp:cNvPr id="0" name=""/>
        <dsp:cNvSpPr/>
      </dsp:nvSpPr>
      <dsp:spPr>
        <a:xfrm>
          <a:off x="4355399" y="1036909"/>
          <a:ext cx="2405992" cy="733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Онлайн –конструктори кросвордів</a:t>
          </a:r>
          <a:endParaRPr lang="uk-UA" sz="1800" kern="1200" dirty="0"/>
        </a:p>
      </dsp:txBody>
      <dsp:txXfrm>
        <a:off x="4355399" y="1036909"/>
        <a:ext cx="2405992" cy="733827"/>
      </dsp:txXfrm>
    </dsp:sp>
    <dsp:sp modelId="{77D2921C-FB2F-4912-81C8-A0B649F56131}">
      <dsp:nvSpPr>
        <dsp:cNvPr id="0" name=""/>
        <dsp:cNvSpPr/>
      </dsp:nvSpPr>
      <dsp:spPr>
        <a:xfrm>
          <a:off x="4355399" y="2071486"/>
          <a:ext cx="2405992" cy="733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Інтерактивні вправи </a:t>
          </a:r>
          <a:r>
            <a:rPr lang="en-US" sz="1800" kern="1200" dirty="0" smtClean="0"/>
            <a:t>Learning. App</a:t>
          </a:r>
          <a:endParaRPr lang="uk-UA" sz="1800" kern="1200" dirty="0"/>
        </a:p>
      </dsp:txBody>
      <dsp:txXfrm>
        <a:off x="4355399" y="2071486"/>
        <a:ext cx="2405992" cy="733827"/>
      </dsp:txXfrm>
    </dsp:sp>
    <dsp:sp modelId="{64CC26CB-1BB0-4E5A-8892-3B2F96F4EF31}">
      <dsp:nvSpPr>
        <dsp:cNvPr id="0" name=""/>
        <dsp:cNvSpPr/>
      </dsp:nvSpPr>
      <dsp:spPr>
        <a:xfrm>
          <a:off x="4355399" y="3106062"/>
          <a:ext cx="2405992" cy="733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Інтерактивні робочі аркуші</a:t>
          </a:r>
          <a:endParaRPr lang="uk-UA" sz="1800" kern="1200" dirty="0"/>
        </a:p>
      </dsp:txBody>
      <dsp:txXfrm>
        <a:off x="4355399" y="3106062"/>
        <a:ext cx="2405992" cy="733827"/>
      </dsp:txXfrm>
    </dsp:sp>
    <dsp:sp modelId="{EA21522C-2576-4AE0-98FB-F8942188CCBA}">
      <dsp:nvSpPr>
        <dsp:cNvPr id="0" name=""/>
        <dsp:cNvSpPr/>
      </dsp:nvSpPr>
      <dsp:spPr>
        <a:xfrm>
          <a:off x="4355399" y="4140639"/>
          <a:ext cx="2405992" cy="733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QR-</a:t>
          </a:r>
          <a:r>
            <a:rPr lang="uk-UA" sz="1800" kern="1200" dirty="0" smtClean="0"/>
            <a:t>коди</a:t>
          </a:r>
          <a:endParaRPr lang="uk-UA" sz="1800" kern="1200" dirty="0"/>
        </a:p>
      </dsp:txBody>
      <dsp:txXfrm>
        <a:off x="4355399" y="4140639"/>
        <a:ext cx="2405992" cy="733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31.12.2006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48600" cy="2808312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Майстер-клас</a:t>
            </a:r>
            <a:br>
              <a:rPr lang="uk-UA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«Використання сучасних інформаційних технологій при вивченні теми «Початкові хімічні поняття»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4941168"/>
            <a:ext cx="2952328" cy="1008112"/>
          </a:xfrm>
        </p:spPr>
        <p:txBody>
          <a:bodyPr>
            <a:noAutofit/>
          </a:bodyPr>
          <a:lstStyle/>
          <a:p>
            <a:r>
              <a:rPr lang="uk-UA" sz="1400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Фесенко О.С</a:t>
            </a:r>
            <a:r>
              <a:rPr lang="uk-UA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., </a:t>
            </a:r>
            <a:r>
              <a:rPr lang="uk-UA" sz="1400" dirty="0">
                <a:solidFill>
                  <a:schemeClr val="tx1"/>
                </a:solidFill>
                <a:latin typeface="Georgia" panose="02040502050405020303" pitchFamily="18" charset="0"/>
              </a:rPr>
              <a:t>учитель хімії </a:t>
            </a:r>
            <a:r>
              <a:rPr lang="ru-RU" sz="14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Хар</a:t>
            </a:r>
            <a:r>
              <a:rPr lang="uk-UA" sz="14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ківської</a:t>
            </a:r>
            <a:r>
              <a:rPr lang="uk-UA" sz="1400" dirty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 гімназії № </a:t>
            </a:r>
            <a:r>
              <a:rPr lang="uk-UA" sz="1400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13, </a:t>
            </a:r>
            <a:r>
              <a:rPr lang="uk-UA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переможець міського конкурсу «Учитель року 2020»</a:t>
            </a:r>
            <a:r>
              <a: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tx1"/>
                </a:solidFill>
              </a:rPr>
              <a:t>Але </a:t>
            </a:r>
            <a:r>
              <a:rPr lang="ru-RU" sz="3100" dirty="0" err="1">
                <a:solidFill>
                  <a:schemeClr val="tx1"/>
                </a:solidFill>
              </a:rPr>
              <a:t>також</a:t>
            </a:r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err="1">
                <a:solidFill>
                  <a:schemeClr val="tx1"/>
                </a:solidFill>
              </a:rPr>
              <a:t>існує</a:t>
            </a:r>
            <a:r>
              <a:rPr lang="ru-RU" sz="3100" dirty="0">
                <a:solidFill>
                  <a:schemeClr val="tx1"/>
                </a:solidFill>
              </a:rPr>
              <a:t> ряд </a:t>
            </a:r>
            <a:r>
              <a:rPr lang="ru-RU" sz="3100" dirty="0" err="1">
                <a:solidFill>
                  <a:schemeClr val="tx1"/>
                </a:solidFill>
              </a:rPr>
              <a:t>недоліків</a:t>
            </a:r>
            <a:r>
              <a:rPr lang="ru-RU" sz="3100" dirty="0">
                <a:solidFill>
                  <a:schemeClr val="tx1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1. Існує ймовірність використання гаджетів не                                в навчальних цілях</a:t>
            </a:r>
          </a:p>
          <a:p>
            <a:pPr algn="just"/>
            <a:r>
              <a:rPr lang="uk-UA" dirty="0" smtClean="0"/>
              <a:t>2. Діти мають різні гаджети і тому може проявлятися соціальна нерівність</a:t>
            </a:r>
          </a:p>
          <a:p>
            <a:pPr algn="just"/>
            <a:r>
              <a:rPr lang="uk-UA" dirty="0" smtClean="0"/>
              <a:t>3. Планшет або мобільний телефон може мати низький рівень заряду.</a:t>
            </a:r>
          </a:p>
          <a:p>
            <a:pPr algn="just"/>
            <a:r>
              <a:rPr lang="uk-UA" dirty="0" smtClean="0"/>
              <a:t>4. При організації навчального процесу вчителі мають враховувати вищезазначені аспекти. </a:t>
            </a:r>
          </a:p>
          <a:p>
            <a:pPr algn="just"/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179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80120"/>
          </a:xfrm>
        </p:spPr>
        <p:txBody>
          <a:bodyPr>
            <a:normAutofit fontScale="90000"/>
          </a:bodyPr>
          <a:lstStyle/>
          <a:p>
            <a:pPr marL="182563" lvl="0" indent="442913">
              <a:spcBef>
                <a:spcPct val="20000"/>
              </a:spcBef>
            </a:pPr>
            <a:r>
              <a:rPr lang="uk-UA" sz="2400" b="1" spc="0" dirty="0">
                <a:solidFill>
                  <a:schemeClr val="tx1"/>
                </a:solidFill>
                <a:ea typeface="+mn-ea"/>
                <a:cs typeface="+mn-cs"/>
              </a:rPr>
              <a:t>При використанні сучасних мобільних технологій потрібно </a:t>
            </a:r>
            <a:r>
              <a:rPr lang="uk-UA" sz="2400" b="1" spc="0" dirty="0" smtClean="0">
                <a:solidFill>
                  <a:schemeClr val="tx1"/>
                </a:solidFill>
                <a:ea typeface="+mn-ea"/>
                <a:cs typeface="+mn-cs"/>
              </a:rPr>
              <a:t> враховувати </a:t>
            </a:r>
            <a:r>
              <a:rPr lang="uk-UA" sz="2400" b="1" spc="0" dirty="0">
                <a:solidFill>
                  <a:schemeClr val="tx1"/>
                </a:solidFill>
                <a:ea typeface="+mn-ea"/>
                <a:cs typeface="+mn-cs"/>
              </a:rPr>
              <a:t>специфічні моменти </a:t>
            </a:r>
            <a:r>
              <a:rPr lang="uk-UA" sz="2400" b="1" spc="0" dirty="0" smtClean="0">
                <a:solidFill>
                  <a:schemeClr val="tx1"/>
                </a:solidFill>
                <a:ea typeface="+mn-ea"/>
                <a:cs typeface="+mn-cs"/>
              </a:rPr>
              <a:t>навчання </a:t>
            </a:r>
            <a:r>
              <a:rPr lang="uk-UA" sz="2400" b="1" spc="0" dirty="0">
                <a:solidFill>
                  <a:schemeClr val="tx1"/>
                </a:solidFill>
                <a:ea typeface="+mn-ea"/>
                <a:cs typeface="+mn-cs"/>
              </a:rPr>
              <a:t>дітей покоління </a:t>
            </a:r>
            <a:r>
              <a:rPr lang="en-GB" sz="2400" b="1" spc="0" dirty="0">
                <a:solidFill>
                  <a:schemeClr val="tx1"/>
                </a:solidFill>
                <a:ea typeface="+mn-ea"/>
                <a:cs typeface="+mn-cs"/>
              </a:rPr>
              <a:t>Z</a:t>
            </a:r>
            <a:r>
              <a:rPr lang="uk-UA" sz="2400" b="1" spc="0" dirty="0">
                <a:solidFill>
                  <a:schemeClr val="tx1"/>
                </a:solidFill>
                <a:ea typeface="+mn-ea"/>
                <a:cs typeface="+mn-cs"/>
              </a:rPr>
              <a:t>:</a:t>
            </a:r>
            <a:r>
              <a:rPr lang="en-GB" sz="2400" spc="0" dirty="0">
                <a:solidFill>
                  <a:srgbClr val="292934"/>
                </a:solidFill>
                <a:ea typeface="+mn-ea"/>
                <a:cs typeface="+mn-cs"/>
              </a:rPr>
              <a:t/>
            </a:r>
            <a:br>
              <a:rPr lang="en-GB" sz="2400" spc="0" dirty="0">
                <a:solidFill>
                  <a:srgbClr val="292934"/>
                </a:solidFill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/>
              <a:t>1. Матеріал подавати невеликими об'ємами, чітко промовляти                            і конкретизувати завдання, встановлювати терміни виконання                    і конкретно визначати мету цього завдання. Для повідомлення завдання можна використовувати  </a:t>
            </a:r>
            <a:r>
              <a:rPr lang="uk-UA" sz="2000" dirty="0" err="1" smtClean="0"/>
              <a:t>гаджети</a:t>
            </a:r>
            <a:r>
              <a:rPr lang="uk-UA" sz="2000" dirty="0" smtClean="0"/>
              <a:t>.</a:t>
            </a:r>
          </a:p>
          <a:p>
            <a:pPr algn="just"/>
            <a:r>
              <a:rPr lang="uk-UA" sz="2000" dirty="0" smtClean="0"/>
              <a:t>2. Сучасні діти люблять навчатися в комфортних для себе умовах і перед перепонами найчастіше здаються. Тому навчальний матеріал потрібно підбирати цікавий, включати елементи гри.</a:t>
            </a:r>
          </a:p>
          <a:p>
            <a:pPr algn="just"/>
            <a:r>
              <a:rPr lang="uk-UA" sz="2000" dirty="0" smtClean="0"/>
              <a:t>3. Учні є завзятими </a:t>
            </a:r>
            <a:r>
              <a:rPr lang="uk-UA" sz="2000" dirty="0" err="1" smtClean="0"/>
              <a:t>блогерами</a:t>
            </a:r>
            <a:r>
              <a:rPr lang="uk-UA" sz="2000" dirty="0" smtClean="0"/>
              <a:t>, володіють сучасними можливостями подачі інформації. Тому для них буде цікаво виконувати звіт не в формі запису в зошиті, а в вигляді відео сюжетів з коментарями і висновками.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7482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Основна частина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Сьогодні існує безліч різноманітних ресурсів, які творчий вчитель може використати в своїй роботі з метою підвищення інтересу до вивчення свого предмету, свого авторитету в очах дітей,  зменшення об'єму робіт для перевірки, оскільки за вас це зробить ресурс.  На наступному слайді представлені сучасні інформаційні технології, які зроблять ваш урок незабутнім, яскравим і продуктивним.</a:t>
            </a:r>
          </a:p>
          <a:p>
            <a:pPr algn="just"/>
            <a:r>
              <a:rPr lang="uk-UA" dirty="0" smtClean="0"/>
              <a:t>В додатках знаходяться зразки завдань з теми  «Початкові хімічні поняття», які можна використовувати на різних етапах уроку.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46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Сучасні інформаційні методи навчання 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955054"/>
              </p:ext>
            </p:extLst>
          </p:nvPr>
        </p:nvGraphicFramePr>
        <p:xfrm>
          <a:off x="467544" y="2924944"/>
          <a:ext cx="813690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2175180"/>
              </p:ext>
            </p:extLst>
          </p:nvPr>
        </p:nvGraphicFramePr>
        <p:xfrm>
          <a:off x="395536" y="1340768"/>
          <a:ext cx="820891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66058706"/>
              </p:ext>
            </p:extLst>
          </p:nvPr>
        </p:nvGraphicFramePr>
        <p:xfrm>
          <a:off x="323528" y="4149080"/>
          <a:ext cx="835292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8255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Сучасні інформаційні методи навчання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40790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0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Індивідуальне завдання для учасників майстер-класу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1. Зареєструватися  на платформі «На урок», створивши особистий кабінет.</a:t>
            </a:r>
          </a:p>
          <a:p>
            <a:pPr algn="just"/>
            <a:r>
              <a:rPr lang="uk-UA" dirty="0" smtClean="0"/>
              <a:t>2.    Перейти в розділ «Мої тести».</a:t>
            </a:r>
          </a:p>
          <a:p>
            <a:pPr algn="just"/>
            <a:r>
              <a:rPr lang="uk-UA" dirty="0" smtClean="0"/>
              <a:t>3.    Вибрати «Створити тест».</a:t>
            </a:r>
          </a:p>
          <a:p>
            <a:pPr algn="just"/>
            <a:r>
              <a:rPr lang="uk-UA" dirty="0" smtClean="0"/>
              <a:t>4. Продумати питання до теми «Ознайомлення                                 з періодичною системою хімічних елементів                                   Д.І. Менделєєва» і занести їх до шаблону                                            з  варіантами відповідей.</a:t>
            </a:r>
          </a:p>
          <a:p>
            <a:pPr algn="just"/>
            <a:r>
              <a:rPr lang="uk-UA" dirty="0" smtClean="0"/>
              <a:t>5.   Позначити правильні варіанти відповідей.</a:t>
            </a:r>
          </a:p>
          <a:p>
            <a:pPr algn="just"/>
            <a:r>
              <a:rPr lang="uk-UA" dirty="0" smtClean="0"/>
              <a:t>6. Створити тест і пройти онлайн-симуляцію свого тесту.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54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Підсумки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На мою думку,  сьогодні перед вчителем відкриваються широкі можливості зробити свій урок сучасним, цікавим, наочним, якісним, продуктивним. Потрібно лише мати бажання розвиватися,  вчитися використовувати можливості освітніх ресурсів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6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Рефлексія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Метод «Рюкзак»</a:t>
            </a:r>
          </a:p>
          <a:p>
            <a:pPr algn="just"/>
            <a:r>
              <a:rPr lang="uk-UA" dirty="0" smtClean="0"/>
              <a:t>Шановні учасники семінару, вам зараз потрібно на аркуші паперу записати відповідь на питання «Що особисто Ви візьмете з собою після цього семінару в свою роботу як вчитель-</a:t>
            </a:r>
            <a:r>
              <a:rPr lang="uk-UA" dirty="0" err="1" smtClean="0"/>
              <a:t>предметник</a:t>
            </a:r>
            <a:r>
              <a:rPr lang="uk-UA" dirty="0" smtClean="0"/>
              <a:t>, класний керівник?»</a:t>
            </a:r>
          </a:p>
          <a:p>
            <a:pPr algn="just"/>
            <a:r>
              <a:rPr lang="uk-UA" dirty="0" smtClean="0"/>
              <a:t>Аркуші з відповідями складаємо в </a:t>
            </a:r>
            <a:r>
              <a:rPr lang="uk-UA" dirty="0" err="1" smtClean="0"/>
              <a:t>рюкзачок</a:t>
            </a:r>
            <a:r>
              <a:rPr lang="uk-UA" dirty="0" smtClean="0"/>
              <a:t>, а потім деякі відповіді можна обговорити.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636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Додаток 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Онлайн-опитування, створене в мережі</a:t>
            </a:r>
            <a:r>
              <a:rPr lang="en-US" dirty="0" smtClean="0"/>
              <a:t> Viber</a:t>
            </a:r>
            <a:r>
              <a:rPr lang="uk-UA" dirty="0" smtClean="0"/>
              <a:t>, яке можна провести як на початку уроку, так і на етапі рефлексії</a:t>
            </a:r>
          </a:p>
          <a:p>
            <a:r>
              <a:rPr lang="uk-UA" dirty="0" smtClean="0"/>
              <a:t>Сьогодні на уроці мені було :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Цікаво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Нецікаво</a:t>
            </a:r>
          </a:p>
          <a:p>
            <a:pPr>
              <a:buFont typeface="Courier New" pitchFamily="49" charset="0"/>
              <a:buChar char="o"/>
            </a:pPr>
            <a:r>
              <a:rPr lang="uk-UA" dirty="0" err="1" smtClean="0"/>
              <a:t>Комфортно</a:t>
            </a:r>
            <a:endParaRPr lang="uk-UA" dirty="0" smtClean="0"/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Зрозуміло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8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none"/>
          <a:lstStyle/>
          <a:p>
            <a:r>
              <a:rPr lang="uk-UA" dirty="0" smtClean="0"/>
              <a:t>Додаток Б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Приклади вправ, які можна створити на онлайн- платформі </a:t>
            </a:r>
            <a:r>
              <a:rPr lang="en-US" dirty="0" smtClean="0"/>
              <a:t>Learning. App</a:t>
            </a:r>
            <a:r>
              <a:rPr lang="uk-UA" dirty="0" smtClean="0"/>
              <a:t> в межах теми «Початкові хімічні поняття»</a:t>
            </a:r>
          </a:p>
          <a:p>
            <a:pPr algn="just"/>
            <a:r>
              <a:rPr lang="uk-UA" dirty="0" smtClean="0"/>
              <a:t>1.Розподіли запропоновані фото на дві групи: «Фізичні явища» і  «Хімічні явища» (перед учнями по черзі виникають фото явищ, і вони </a:t>
            </a:r>
            <a:r>
              <a:rPr lang="uk-UA" dirty="0"/>
              <a:t>ї</a:t>
            </a:r>
            <a:r>
              <a:rPr lang="uk-UA" dirty="0" smtClean="0"/>
              <a:t>х співвідносять з назвами явищ). Аналогічно можна створити вправу   «Металічні та неметалічні елементи»</a:t>
            </a:r>
          </a:p>
          <a:p>
            <a:pPr algn="just"/>
            <a:r>
              <a:rPr lang="uk-UA" dirty="0" smtClean="0"/>
              <a:t>2. Встанови відповідність  між символом елементу, зарядом ядра, числом протонів, електронів.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252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Зміст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1.Програма проведення майстер-класу</a:t>
            </a:r>
          </a:p>
          <a:p>
            <a:pPr marL="0" indent="0">
              <a:buNone/>
            </a:pPr>
            <a:r>
              <a:rPr lang="uk-UA" dirty="0" smtClean="0"/>
              <a:t>2. Пояснювальна записка</a:t>
            </a:r>
          </a:p>
          <a:p>
            <a:pPr marL="0" indent="0">
              <a:buNone/>
            </a:pPr>
            <a:r>
              <a:rPr lang="uk-UA" dirty="0" smtClean="0"/>
              <a:t>3. Етапи проведення майстер-класу</a:t>
            </a:r>
          </a:p>
          <a:p>
            <a:pPr marL="715963" indent="442913"/>
            <a:r>
              <a:rPr lang="uk-UA" dirty="0" smtClean="0"/>
              <a:t>Організаційний</a:t>
            </a:r>
          </a:p>
          <a:p>
            <a:pPr marL="715963" indent="442913"/>
            <a:r>
              <a:rPr lang="uk-UA" dirty="0" smtClean="0"/>
              <a:t>Основний</a:t>
            </a:r>
          </a:p>
          <a:p>
            <a:pPr marL="715963" indent="442913"/>
            <a:r>
              <a:rPr lang="uk-UA" dirty="0" smtClean="0"/>
              <a:t>Підсумок</a:t>
            </a:r>
          </a:p>
          <a:p>
            <a:pPr marL="715963" indent="442913"/>
            <a:r>
              <a:rPr lang="uk-UA" dirty="0" smtClean="0"/>
              <a:t>Рефлексія</a:t>
            </a:r>
          </a:p>
          <a:p>
            <a:pPr marL="0" indent="0">
              <a:buNone/>
            </a:pPr>
            <a:r>
              <a:rPr lang="uk-UA" dirty="0" smtClean="0"/>
              <a:t>4. Інформаційні джерела</a:t>
            </a:r>
          </a:p>
          <a:p>
            <a:pPr marL="0" indent="0">
              <a:buNone/>
            </a:pPr>
            <a:r>
              <a:rPr lang="uk-UA" dirty="0" smtClean="0"/>
              <a:t>5. Додатки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18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Додаток 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 Існує багато онлайн-платформ для створення </a:t>
            </a:r>
            <a:r>
              <a:rPr lang="en-GB" dirty="0" smtClean="0"/>
              <a:t>QR- </a:t>
            </a:r>
            <a:r>
              <a:rPr lang="uk-UA" dirty="0" smtClean="0"/>
              <a:t>кодів, які можна використовувати на різних етапах уроку: </a:t>
            </a:r>
            <a:endParaRPr lang="uk-UA" dirty="0"/>
          </a:p>
          <a:p>
            <a:pPr algn="just"/>
            <a:r>
              <a:rPr lang="uk-UA" dirty="0" smtClean="0"/>
              <a:t>При вивченні теми «Історія розвитку хімічної науки» за допомогою </a:t>
            </a:r>
            <a:r>
              <a:rPr lang="en-US" dirty="0" smtClean="0"/>
              <a:t>QR-</a:t>
            </a:r>
            <a:r>
              <a:rPr lang="uk-UA" dirty="0" smtClean="0"/>
              <a:t> кодів дітям  можна давати посилання на біографії вчених – хіміків, які зробили найбільші  внески в розвиток хімії.</a:t>
            </a:r>
          </a:p>
          <a:p>
            <a:pPr algn="just"/>
            <a:r>
              <a:rPr lang="uk-UA" dirty="0" smtClean="0"/>
              <a:t>Оформлювати домашнє завдання  з чіткими інструкціями виконання його  у вигляді </a:t>
            </a:r>
            <a:r>
              <a:rPr lang="en-GB" dirty="0" smtClean="0"/>
              <a:t>QR- </a:t>
            </a:r>
            <a:r>
              <a:rPr lang="uk-UA" dirty="0" smtClean="0"/>
              <a:t>коду і потім розсилати через спільноту класу.</a:t>
            </a:r>
          </a:p>
          <a:p>
            <a:pPr algn="just"/>
            <a:r>
              <a:rPr lang="uk-UA" dirty="0" smtClean="0"/>
              <a:t>Приймати виконане домашнє завдання теоретичного характеру від учня у вигляді </a:t>
            </a:r>
            <a:r>
              <a:rPr lang="en-GB" dirty="0"/>
              <a:t>QR- </a:t>
            </a:r>
            <a:r>
              <a:rPr lang="uk-UA" dirty="0" smtClean="0"/>
              <a:t>коду</a:t>
            </a:r>
            <a:r>
              <a:rPr lang="uk-UA" smtClean="0"/>
              <a:t>, </a:t>
            </a:r>
            <a:r>
              <a:rPr lang="uk-UA" smtClean="0"/>
              <a:t>який </a:t>
            </a:r>
            <a:r>
              <a:rPr lang="uk-UA" dirty="0" smtClean="0"/>
              <a:t>він створить вдома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9469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Пояснювальна записка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/>
              <a:t>Тема: </a:t>
            </a:r>
            <a:r>
              <a:rPr lang="uk-UA" dirty="0" smtClean="0"/>
              <a:t>«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при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/>
              <a:t>теми «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 smtClean="0"/>
              <a:t>»</a:t>
            </a:r>
            <a:endParaRPr lang="uk-UA" dirty="0" smtClean="0"/>
          </a:p>
          <a:p>
            <a:pPr marL="0" indent="0" algn="just">
              <a:buNone/>
            </a:pPr>
            <a:r>
              <a:rPr lang="uk-UA" b="1" dirty="0" smtClean="0"/>
              <a:t>Мета: </a:t>
            </a:r>
          </a:p>
          <a:p>
            <a:pPr algn="just"/>
            <a:r>
              <a:rPr lang="uk-UA" dirty="0" smtClean="0"/>
              <a:t>обґрунтувати необхідність використовувати сучасні ІКТ технології на уроках природничого циклу</a:t>
            </a:r>
          </a:p>
          <a:p>
            <a:pPr algn="just"/>
            <a:r>
              <a:rPr lang="uk-UA" dirty="0" smtClean="0"/>
              <a:t> обмін досвіду роботи учасників майстер-класу </a:t>
            </a:r>
          </a:p>
          <a:p>
            <a:pPr marL="0" indent="0" algn="just">
              <a:buNone/>
            </a:pPr>
            <a:r>
              <a:rPr lang="uk-UA" b="1" dirty="0" smtClean="0"/>
              <a:t>Завдання:</a:t>
            </a:r>
          </a:p>
          <a:p>
            <a:pPr algn="just"/>
            <a:r>
              <a:rPr lang="uk-UA" dirty="0" smtClean="0"/>
              <a:t>Ознайомити учасників майстер-класу з сучасними ресурсами інформаційних технологій</a:t>
            </a:r>
          </a:p>
          <a:p>
            <a:pPr algn="just"/>
            <a:r>
              <a:rPr lang="uk-UA" dirty="0" smtClean="0"/>
              <a:t>Спільна співпраця учасників </a:t>
            </a:r>
            <a:r>
              <a:rPr lang="uk-UA" dirty="0" smtClean="0"/>
              <a:t>майстер</a:t>
            </a:r>
            <a:r>
              <a:rPr lang="en-US" dirty="0" smtClean="0"/>
              <a:t>-</a:t>
            </a:r>
            <a:r>
              <a:rPr lang="uk-UA" dirty="0" smtClean="0"/>
              <a:t>класу </a:t>
            </a:r>
            <a:r>
              <a:rPr lang="uk-UA" dirty="0" smtClean="0"/>
              <a:t>для вирішення методичної проблеми заходу</a:t>
            </a:r>
          </a:p>
          <a:p>
            <a:pPr algn="just"/>
            <a:r>
              <a:rPr lang="uk-UA" dirty="0" smtClean="0"/>
              <a:t>Рефлексія учасників майстер-класу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08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Методи</a:t>
            </a:r>
            <a:r>
              <a:rPr lang="ru-RU" b="1" dirty="0"/>
              <a:t>: </a:t>
            </a:r>
            <a:r>
              <a:rPr lang="ru-RU" dirty="0"/>
              <a:t>пояснювально-</a:t>
            </a:r>
            <a:r>
              <a:rPr lang="ru-RU" dirty="0" err="1"/>
              <a:t>ілюстративний</a:t>
            </a:r>
            <a:r>
              <a:rPr lang="ru-RU" dirty="0"/>
              <a:t>, </a:t>
            </a:r>
            <a:r>
              <a:rPr lang="ru-RU" dirty="0" err="1"/>
              <a:t>репродуктивний</a:t>
            </a:r>
            <a:r>
              <a:rPr lang="ru-RU" dirty="0"/>
              <a:t>, </a:t>
            </a:r>
            <a:r>
              <a:rPr lang="ru-RU" dirty="0" err="1"/>
              <a:t>практичний</a:t>
            </a:r>
            <a:endParaRPr lang="ru-RU" dirty="0"/>
          </a:p>
          <a:p>
            <a:r>
              <a:rPr lang="ru-RU" b="1" dirty="0" err="1"/>
              <a:t>Прийоми</a:t>
            </a:r>
            <a:r>
              <a:rPr lang="ru-RU" b="1" dirty="0" smtClean="0"/>
              <a:t>: </a:t>
            </a:r>
            <a:r>
              <a:rPr lang="ru-RU" dirty="0" err="1" smtClean="0"/>
              <a:t>активізація</a:t>
            </a:r>
            <a:r>
              <a:rPr lang="ru-RU" dirty="0" smtClean="0"/>
              <a:t> </a:t>
            </a:r>
            <a:r>
              <a:rPr lang="ru-RU" dirty="0" err="1" smtClean="0"/>
              <a:t>пізнавальної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метод «Рюкзак»,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практичної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майстер-класу</a:t>
            </a:r>
            <a:endParaRPr lang="ru-RU" dirty="0"/>
          </a:p>
          <a:p>
            <a:r>
              <a:rPr lang="ru-RU" b="1" dirty="0" err="1"/>
              <a:t>Обладнання</a:t>
            </a:r>
            <a:r>
              <a:rPr lang="ru-RU" b="1" dirty="0"/>
              <a:t> та </a:t>
            </a:r>
            <a:r>
              <a:rPr lang="ru-RU" b="1" dirty="0" err="1"/>
              <a:t>матеріали</a:t>
            </a:r>
            <a:r>
              <a:rPr lang="ru-RU" dirty="0"/>
              <a:t>: </a:t>
            </a:r>
            <a:r>
              <a:rPr lang="ru-RU" dirty="0" err="1"/>
              <a:t>мультимедійне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, </a:t>
            </a:r>
            <a:r>
              <a:rPr lang="ru-RU" dirty="0" smtClean="0"/>
              <a:t> ноутбуки, </a:t>
            </a:r>
            <a:r>
              <a:rPr lang="ru-RU" dirty="0" err="1" smtClean="0"/>
              <a:t>роздатковий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інструктивні</a:t>
            </a:r>
            <a:r>
              <a:rPr lang="ru-RU" dirty="0" smtClean="0"/>
              <a:t> </a:t>
            </a:r>
            <a:r>
              <a:rPr lang="ru-RU" dirty="0" err="1" smtClean="0"/>
              <a:t>картки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281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Хід майстер-класу</a:t>
            </a:r>
            <a:endParaRPr lang="uk-UA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Привітання</a:t>
            </a:r>
          </a:p>
          <a:p>
            <a:r>
              <a:rPr lang="uk-UA" dirty="0" smtClean="0"/>
              <a:t>2. Актуалізація теми </a:t>
            </a:r>
          </a:p>
          <a:p>
            <a:pPr algn="just"/>
            <a:r>
              <a:rPr lang="uk-UA" sz="2000" dirty="0" smtClean="0"/>
              <a:t>По даним центру дослідження інтернету  сьогодні 60% учнів проводять  3 години в мережі та кожний шостий  - 8 годин. Інтернет вже став  не технологією спілкування, а  середовищем існування. Саме тому сучасних дітей називають поколінням </a:t>
            </a:r>
            <a:r>
              <a:rPr lang="en-US" sz="2000" dirty="0" smtClean="0"/>
              <a:t>Z</a:t>
            </a:r>
            <a:r>
              <a:rPr lang="uk-UA" sz="2000" dirty="0" smtClean="0"/>
              <a:t>, яке має свої соціальні характеристики. Виникають непорозуміння між батьками і вчителями, які мають відношення до їх навчання                        і виховання. З метою недопущення виникнення «конфлікту інтересів» вчителям потрібно розвивати свою інформаційну культуру і використовувати мобільні пристрої, планшети                                   у навчальному процесі.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4256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439980"/>
              </p:ext>
            </p:extLst>
          </p:nvPr>
        </p:nvGraphicFramePr>
        <p:xfrm>
          <a:off x="611560" y="476672"/>
          <a:ext cx="8075240" cy="6000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3491880" y="3212976"/>
            <a:ext cx="244827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ПОКОЛІННЯ </a:t>
            </a:r>
            <a:r>
              <a:rPr lang="en-US" b="1" dirty="0" smtClean="0"/>
              <a:t>Z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8513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2339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Саме  тому я працюю над методичною темою «Використання сучасних інформаційних технологій для підвищення ефективності та якості уроку хімії».</a:t>
            </a:r>
          </a:p>
          <a:p>
            <a:pPr algn="just"/>
            <a:r>
              <a:rPr lang="uk-UA" dirty="0" smtClean="0"/>
              <a:t>Вивчення предмету хімія в сучасних реаліях потребує наочності, динамічності,  зворотного зв'язку, сучасних підходів. В  своїй роботі я поєдную традиційні форми навчання з сучасними інформаційними, до кожного уроку намагаюся приготувати цікавий матеріал із застосуванням ІКТ. В цьому допомагає технологія «Принеси свій </a:t>
            </a:r>
            <a:r>
              <a:rPr lang="uk-UA" dirty="0" err="1" smtClean="0"/>
              <a:t>гаджет</a:t>
            </a:r>
            <a:r>
              <a:rPr lang="uk-UA" dirty="0" smtClean="0"/>
              <a:t> на урок»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8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387808"/>
              </p:ext>
            </p:extLst>
          </p:nvPr>
        </p:nvGraphicFramePr>
        <p:xfrm>
          <a:off x="179512" y="332656"/>
          <a:ext cx="8507288" cy="6144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42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Використання мобільних телефонів на уроках</a:t>
            </a:r>
            <a:endParaRPr lang="uk-UA" sz="28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000" dirty="0" smtClean="0"/>
              <a:t>В наш час стрімко відбувається інформатизація суспільства, молодь  весь вільний час проводить з електронними </a:t>
            </a:r>
            <a:r>
              <a:rPr lang="uk-UA" sz="2000" dirty="0" err="1" smtClean="0"/>
              <a:t>девайсами</a:t>
            </a:r>
            <a:r>
              <a:rPr lang="uk-UA" sz="2000" dirty="0" smtClean="0"/>
              <a:t> в руках. Гаджети кожного нового покоління збільшують свій набір функціональних можливостей. Саме тому перед педагогами стоїть задача перетворити </a:t>
            </a:r>
            <a:r>
              <a:rPr lang="uk-UA" sz="2000" dirty="0" err="1" smtClean="0"/>
              <a:t>гаджет</a:t>
            </a:r>
            <a:r>
              <a:rPr lang="uk-UA" sz="2000" dirty="0" smtClean="0"/>
              <a:t> на свого союзника  при </a:t>
            </a:r>
            <a:r>
              <a:rPr lang="uk-UA" sz="2000" dirty="0" smtClean="0"/>
              <a:t>вивчен</a:t>
            </a:r>
            <a:r>
              <a:rPr lang="uk-UA" sz="2000" dirty="0"/>
              <a:t>н</a:t>
            </a:r>
            <a:r>
              <a:rPr lang="uk-UA" sz="2000" dirty="0" smtClean="0"/>
              <a:t>і </a:t>
            </a:r>
            <a:r>
              <a:rPr lang="uk-UA" sz="2000" dirty="0" smtClean="0"/>
              <a:t>однієї із найбільш цікавих і наук</a:t>
            </a:r>
          </a:p>
          <a:p>
            <a:pPr algn="just"/>
            <a:r>
              <a:rPr lang="uk-UA" sz="2000" dirty="0" smtClean="0"/>
              <a:t>Переваги гаджетів:</a:t>
            </a:r>
          </a:p>
          <a:p>
            <a:pPr algn="just"/>
            <a:r>
              <a:rPr lang="uk-UA" sz="2000" dirty="0" smtClean="0"/>
              <a:t>1. Мобільність (займає менше місця в  </a:t>
            </a:r>
            <a:r>
              <a:rPr lang="uk-UA" sz="2000" dirty="0" smtClean="0"/>
              <a:t>порівнянні </a:t>
            </a:r>
            <a:r>
              <a:rPr lang="uk-UA" sz="2000" dirty="0" smtClean="0"/>
              <a:t>з стаціонарним </a:t>
            </a:r>
            <a:r>
              <a:rPr lang="uk-UA" sz="2000" dirty="0" smtClean="0"/>
              <a:t>комп'ютером)</a:t>
            </a:r>
            <a:endParaRPr lang="uk-UA" sz="2000" dirty="0" smtClean="0"/>
          </a:p>
          <a:p>
            <a:pPr algn="just"/>
            <a:r>
              <a:rPr lang="uk-UA" sz="2000" dirty="0" smtClean="0"/>
              <a:t>2. </a:t>
            </a:r>
            <a:r>
              <a:rPr lang="uk-UA" sz="2000" dirty="0" smtClean="0"/>
              <a:t>Доступність </a:t>
            </a:r>
            <a:r>
              <a:rPr lang="ru-RU" sz="2000" dirty="0" smtClean="0"/>
              <a:t>(</a:t>
            </a:r>
            <a:r>
              <a:rPr lang="ru-RU" sz="2000" dirty="0" err="1" smtClean="0"/>
              <a:t>майже</a:t>
            </a:r>
            <a:r>
              <a:rPr lang="ru-RU" sz="2000" dirty="0" smtClean="0"/>
              <a:t> </a:t>
            </a:r>
            <a:r>
              <a:rPr lang="ru-RU" sz="2000" dirty="0" err="1"/>
              <a:t>кожен</a:t>
            </a:r>
            <a:r>
              <a:rPr lang="ru-RU" sz="2000" dirty="0"/>
              <a:t> </a:t>
            </a:r>
            <a:r>
              <a:rPr lang="ru-RU" sz="2000" dirty="0" err="1"/>
              <a:t>учень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мобільний</a:t>
            </a:r>
            <a:r>
              <a:rPr lang="ru-RU" sz="2000" dirty="0"/>
              <a:t> телефон </a:t>
            </a:r>
            <a:r>
              <a:rPr lang="ru-RU" sz="2000" dirty="0" err="1"/>
              <a:t>чи</a:t>
            </a:r>
            <a:r>
              <a:rPr lang="ru-RU" sz="2000" dirty="0"/>
              <a:t> планшет)</a:t>
            </a:r>
            <a:endParaRPr lang="uk-UA" sz="2000" dirty="0" smtClean="0"/>
          </a:p>
          <a:p>
            <a:pPr algn="just"/>
            <a:r>
              <a:rPr lang="uk-UA" sz="2000" dirty="0" smtClean="0"/>
              <a:t>3.Швидкість </a:t>
            </a:r>
            <a:r>
              <a:rPr lang="uk-UA" sz="2000" dirty="0" smtClean="0"/>
              <a:t>(інформація </a:t>
            </a:r>
            <a:r>
              <a:rPr lang="uk-UA" sz="2000" dirty="0" smtClean="0"/>
              <a:t>передається миттєво  через </a:t>
            </a:r>
            <a:r>
              <a:rPr lang="uk-UA" sz="2000" dirty="0" smtClean="0"/>
              <a:t>електронну </a:t>
            </a:r>
            <a:r>
              <a:rPr lang="uk-UA" sz="2000" dirty="0" err="1" smtClean="0"/>
              <a:t>почту</a:t>
            </a:r>
            <a:r>
              <a:rPr lang="uk-UA" sz="2000" dirty="0" smtClean="0"/>
              <a:t>, </a:t>
            </a:r>
            <a:r>
              <a:rPr lang="uk-UA" sz="2000" dirty="0" err="1" smtClean="0"/>
              <a:t>месенжери</a:t>
            </a:r>
            <a:r>
              <a:rPr lang="uk-UA" sz="2000" dirty="0" smtClean="0"/>
              <a:t>,  по </a:t>
            </a:r>
            <a:r>
              <a:rPr lang="uk-UA" sz="2000" dirty="0" err="1"/>
              <a:t>б</a:t>
            </a:r>
            <a:r>
              <a:rPr lang="uk-UA" sz="2000" dirty="0" err="1" smtClean="0"/>
              <a:t>лютузу</a:t>
            </a:r>
            <a:r>
              <a:rPr lang="uk-UA" sz="2000" dirty="0" smtClean="0"/>
              <a:t>)</a:t>
            </a:r>
          </a:p>
          <a:p>
            <a:pPr algn="just"/>
            <a:r>
              <a:rPr lang="uk-UA" sz="2000" dirty="0" smtClean="0"/>
              <a:t>4. Сучасність (включення сучасних інформаційних технологій в процес навчання є наскрізною лінією Закону про освіту)</a:t>
            </a:r>
          </a:p>
          <a:p>
            <a:pPr algn="just"/>
            <a:endParaRPr lang="uk-UA" sz="2000" dirty="0" smtClean="0"/>
          </a:p>
          <a:p>
            <a:pPr algn="just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007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7009187</TotalTime>
  <Words>1128</Words>
  <Application>Microsoft Office PowerPoint</Application>
  <PresentationFormat>Экран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Ясность</vt:lpstr>
      <vt:lpstr> Майстер-клас «Використання сучасних інформаційних технологій при вивченні теми «Початкові хімічні поняття»</vt:lpstr>
      <vt:lpstr>Зміст </vt:lpstr>
      <vt:lpstr>Пояснювальна записка</vt:lpstr>
      <vt:lpstr>Презентация PowerPoint</vt:lpstr>
      <vt:lpstr>Хід майстер-класу</vt:lpstr>
      <vt:lpstr>Презентация PowerPoint</vt:lpstr>
      <vt:lpstr>Презентация PowerPoint</vt:lpstr>
      <vt:lpstr>Презентация PowerPoint</vt:lpstr>
      <vt:lpstr>Використання мобільних телефонів на уроках</vt:lpstr>
      <vt:lpstr>Але також існує ряд недоліків: </vt:lpstr>
      <vt:lpstr>При використанні сучасних мобільних технологій потрібно  враховувати специфічні моменти навчання дітей покоління Z: </vt:lpstr>
      <vt:lpstr>Основна частина </vt:lpstr>
      <vt:lpstr>Сучасні інформаційні методи навчання </vt:lpstr>
      <vt:lpstr>Сучасні інформаційні методи навчання </vt:lpstr>
      <vt:lpstr>Індивідуальне завдання для учасників майстер-класу</vt:lpstr>
      <vt:lpstr>Підсумки</vt:lpstr>
      <vt:lpstr>Рефлексія</vt:lpstr>
      <vt:lpstr>Додаток А</vt:lpstr>
      <vt:lpstr>Додаток Б</vt:lpstr>
      <vt:lpstr>Додаток 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Харківська гімназія № 13 харківської міської ради Харківської області Майстер-клас «Використання сучасних інформаційних технологій при вивчені теми «Початкові хімічні поняття»»</dc:title>
  <dc:creator>Ученик</dc:creator>
  <cp:lastModifiedBy>Демкович</cp:lastModifiedBy>
  <cp:revision>31</cp:revision>
  <dcterms:created xsi:type="dcterms:W3CDTF">2019-11-27T12:01:07Z</dcterms:created>
  <dcterms:modified xsi:type="dcterms:W3CDTF">2020-04-29T06:23:18Z</dcterms:modified>
</cp:coreProperties>
</file>